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8.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9.xml" ContentType="application/vnd.openxmlformats-officedocument.theme+xml"/>
  <Override PartName="/ppt/slideLayouts/slideLayout38.xml" ContentType="application/vnd.openxmlformats-officedocument.presentationml.slideLayout+xml"/>
  <Override PartName="/ppt/theme/theme10.xml" ContentType="application/vnd.openxmlformats-officedocument.theme+xml"/>
  <Override PartName="/ppt/slideLayouts/slideLayout39.xml" ContentType="application/vnd.openxmlformats-officedocument.presentationml.slideLayout+xml"/>
  <Override PartName="/ppt/theme/theme11.xml" ContentType="application/vnd.openxmlformats-officedocument.theme+xml"/>
  <Override PartName="/ppt/slideLayouts/slideLayout40.xml" ContentType="application/vnd.openxmlformats-officedocument.presentationml.slideLayout+xml"/>
  <Override PartName="/ppt/theme/theme1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8" r:id="rId4"/>
    <p:sldMasterId id="2147483650" r:id="rId5"/>
    <p:sldMasterId id="2147483661" r:id="rId6"/>
    <p:sldMasterId id="2147483663" r:id="rId7"/>
    <p:sldMasterId id="2147483665" r:id="rId8"/>
    <p:sldMasterId id="2147483674" r:id="rId9"/>
    <p:sldMasterId id="2147483681" r:id="rId10"/>
    <p:sldMasterId id="2147483693" r:id="rId11"/>
    <p:sldMasterId id="2147483698" r:id="rId12"/>
    <p:sldMasterId id="2147483701" r:id="rId13"/>
    <p:sldMasterId id="2147483703" r:id="rId14"/>
    <p:sldMasterId id="2147483705" r:id="rId15"/>
    <p:sldMasterId id="2147483707" r:id="rId16"/>
    <p:sldMasterId id="2147483712" r:id="rId17"/>
  </p:sldMasterIdLst>
  <p:notesMasterIdLst>
    <p:notesMasterId r:id="rId54"/>
  </p:notesMasterIdLst>
  <p:handoutMasterIdLst>
    <p:handoutMasterId r:id="rId55"/>
  </p:handoutMasterIdLst>
  <p:sldIdLst>
    <p:sldId id="614" r:id="rId18"/>
    <p:sldId id="263" r:id="rId19"/>
    <p:sldId id="591" r:id="rId20"/>
    <p:sldId id="585" r:id="rId21"/>
    <p:sldId id="615" r:id="rId22"/>
    <p:sldId id="619" r:id="rId23"/>
    <p:sldId id="631" r:id="rId24"/>
    <p:sldId id="632" r:id="rId25"/>
    <p:sldId id="668" r:id="rId26"/>
    <p:sldId id="633" r:id="rId27"/>
    <p:sldId id="634" r:id="rId28"/>
    <p:sldId id="666" r:id="rId29"/>
    <p:sldId id="636" r:id="rId30"/>
    <p:sldId id="637" r:id="rId31"/>
    <p:sldId id="638" r:id="rId32"/>
    <p:sldId id="639" r:id="rId33"/>
    <p:sldId id="640" r:id="rId34"/>
    <p:sldId id="653" r:id="rId35"/>
    <p:sldId id="644" r:id="rId36"/>
    <p:sldId id="645" r:id="rId37"/>
    <p:sldId id="646" r:id="rId38"/>
    <p:sldId id="652" r:id="rId39"/>
    <p:sldId id="651" r:id="rId40"/>
    <p:sldId id="667" r:id="rId41"/>
    <p:sldId id="674" r:id="rId42"/>
    <p:sldId id="670" r:id="rId43"/>
    <p:sldId id="677" r:id="rId44"/>
    <p:sldId id="678" r:id="rId45"/>
    <p:sldId id="679" r:id="rId46"/>
    <p:sldId id="680" r:id="rId47"/>
    <p:sldId id="676" r:id="rId48"/>
    <p:sldId id="681" r:id="rId49"/>
    <p:sldId id="595" r:id="rId50"/>
    <p:sldId id="658" r:id="rId51"/>
    <p:sldId id="605" r:id="rId52"/>
    <p:sldId id="673" r:id="rId53"/>
  </p:sldIdLst>
  <p:sldSz cx="12192000" cy="6858000"/>
  <p:notesSz cx="6858000" cy="9144000"/>
  <p:embeddedFontLst>
    <p:embeddedFont>
      <p:font typeface="Calibri" panose="020F0502020204030204" pitchFamily="34" charset="0"/>
      <p:regular r:id="rId56"/>
      <p:bold r:id="rId57"/>
      <p:italic r:id="rId58"/>
      <p:boldItalic r:id="rId59"/>
    </p:embeddedFont>
    <p:embeddedFont>
      <p:font typeface="Verdana" panose="020B0604030504040204" pitchFamily="34" charset="0"/>
      <p:regular r:id="rId60"/>
      <p:bold r:id="rId61"/>
      <p:italic r:id="rId62"/>
      <p:boldItalic r:id="rId63"/>
    </p:embeddedFont>
    <p:embeddedFont>
      <p:font typeface="Montserrat SemiBold" panose="00000700000000000000" pitchFamily="2" charset="0"/>
      <p:regular r:id="rId64"/>
      <p:bold r:id="rId65"/>
      <p:italic r:id="rId66"/>
      <p:boldItalic r:id="rId67"/>
    </p:embeddedFont>
    <p:embeddedFont>
      <p:font typeface="Montserrat" panose="00000500000000000000" pitchFamily="2" charset="0"/>
      <p:regular r:id="rId68"/>
      <p:bold r:id="rId69"/>
      <p:italic r:id="rId70"/>
      <p:boldItalic r:id="rId71"/>
    </p:embeddedFont>
    <p:embeddedFont>
      <p:font typeface="Trebuchet MS" panose="020B0603020202020204" pitchFamily="34" charset="0"/>
      <p:regular r:id="rId72"/>
      <p:bold r:id="rId73"/>
      <p:italic r:id="rId74"/>
      <p:boldItalic r:id="rId75"/>
    </p:embeddedFont>
    <p:embeddedFont>
      <p:font typeface="Calibri Light" panose="020F0302020204030204" pitchFamily="34" charset="0"/>
      <p:regular r:id="rId76"/>
      <p:italic r:id="rId7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genda Introduction" id="{DEE7C240-A6C7-C14B-9D24-25AB74F41030}">
          <p14:sldIdLst>
            <p14:sldId id="614"/>
            <p14:sldId id="263"/>
            <p14:sldId id="591"/>
            <p14:sldId id="585"/>
            <p14:sldId id="615"/>
            <p14:sldId id="619"/>
            <p14:sldId id="631"/>
            <p14:sldId id="632"/>
            <p14:sldId id="668"/>
            <p14:sldId id="633"/>
            <p14:sldId id="634"/>
            <p14:sldId id="666"/>
            <p14:sldId id="636"/>
            <p14:sldId id="637"/>
            <p14:sldId id="638"/>
            <p14:sldId id="639"/>
            <p14:sldId id="640"/>
            <p14:sldId id="653"/>
            <p14:sldId id="644"/>
            <p14:sldId id="645"/>
            <p14:sldId id="646"/>
            <p14:sldId id="652"/>
            <p14:sldId id="651"/>
            <p14:sldId id="667"/>
            <p14:sldId id="674"/>
            <p14:sldId id="670"/>
            <p14:sldId id="677"/>
            <p14:sldId id="678"/>
            <p14:sldId id="679"/>
            <p14:sldId id="680"/>
            <p14:sldId id="676"/>
            <p14:sldId id="681"/>
            <p14:sldId id="595"/>
            <p14:sldId id="658"/>
            <p14:sldId id="605"/>
            <p14:sldId id="67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BF1C6A-D2DB-2A34-90B4-5A65D7362516}" name="Areej Darwish" initials="AD" userId="S::adarwis3@uwo.ca::68391107-49c2-4a1e-929d-65325579dbf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2C3C"/>
    <a:srgbClr val="DD6328"/>
    <a:srgbClr val="D97B2E"/>
    <a:srgbClr val="000000"/>
    <a:srgbClr val="D595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10273F-333F-6A41-B7D5-553FD9FB9F3F}" v="15" dt="2023-03-29T19:15:01.8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89" autoAdjust="0"/>
    <p:restoredTop sz="81628" autoAdjust="0"/>
  </p:normalViewPr>
  <p:slideViewPr>
    <p:cSldViewPr>
      <p:cViewPr varScale="1">
        <p:scale>
          <a:sx n="90" d="100"/>
          <a:sy n="90" d="100"/>
        </p:scale>
        <p:origin x="696" y="9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137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handoutMaster" Target="handoutMasters/handoutMaster1.xml"/><Relationship Id="rId63" Type="http://schemas.openxmlformats.org/officeDocument/2006/relationships/font" Target="fonts/font8.fntdata"/><Relationship Id="rId68" Type="http://schemas.openxmlformats.org/officeDocument/2006/relationships/font" Target="fonts/font13.fntdata"/><Relationship Id="rId76" Type="http://schemas.openxmlformats.org/officeDocument/2006/relationships/font" Target="fonts/font21.fntdata"/><Relationship Id="rId84" Type="http://schemas.microsoft.com/office/2015/10/relationships/revisionInfo" Target="revisionInfo.xml"/><Relationship Id="rId7" Type="http://schemas.openxmlformats.org/officeDocument/2006/relationships/slideMaster" Target="slideMasters/slideMaster4.xml"/><Relationship Id="rId71" Type="http://schemas.openxmlformats.org/officeDocument/2006/relationships/font" Target="fonts/font16.fntdata"/><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2.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font" Target="fonts/font19.fntdata"/><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font" Target="fonts/font6.fntdata"/><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font" Target="fonts/font18.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77" Type="http://schemas.openxmlformats.org/officeDocument/2006/relationships/font" Target="fonts/font22.fntdata"/><Relationship Id="rId8" Type="http://schemas.openxmlformats.org/officeDocument/2006/relationships/slideMaster" Target="slideMasters/slideMaster5.xml"/><Relationship Id="rId51" Type="http://schemas.openxmlformats.org/officeDocument/2006/relationships/slide" Target="slides/slide34.xml"/><Relationship Id="rId72" Type="http://schemas.openxmlformats.org/officeDocument/2006/relationships/font" Target="fonts/font17.fntdata"/><Relationship Id="rId80" Type="http://schemas.openxmlformats.org/officeDocument/2006/relationships/theme" Target="theme/theme1.xml"/><Relationship Id="rId85"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notesMaster" Target="notesMasters/notesMaster1.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font" Target="fonts/font20.fntdata"/><Relationship Id="rId83"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font" Target="fonts/font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Wajsman" userId="5ad31e15-e85a-4295-a3b4-600b05bb8261" providerId="ADAL" clId="{D410273F-333F-6A41-B7D5-553FD9FB9F3F}"/>
    <pc:docChg chg="undo redo custSel addSld delSld modSld sldOrd modSection">
      <pc:chgData name="Daniel Wajsman" userId="5ad31e15-e85a-4295-a3b4-600b05bb8261" providerId="ADAL" clId="{D410273F-333F-6A41-B7D5-553FD9FB9F3F}" dt="2023-03-29T19:20:38.410" v="805" actId="1035"/>
      <pc:docMkLst>
        <pc:docMk/>
      </pc:docMkLst>
      <pc:sldChg chg="delSp modSp mod">
        <pc:chgData name="Daniel Wajsman" userId="5ad31e15-e85a-4295-a3b4-600b05bb8261" providerId="ADAL" clId="{D410273F-333F-6A41-B7D5-553FD9FB9F3F}" dt="2023-03-13T13:26:22.895" v="9" actId="113"/>
        <pc:sldMkLst>
          <pc:docMk/>
          <pc:sldMk cId="1228844217" sldId="591"/>
        </pc:sldMkLst>
        <pc:spChg chg="del">
          <ac:chgData name="Daniel Wajsman" userId="5ad31e15-e85a-4295-a3b4-600b05bb8261" providerId="ADAL" clId="{D410273F-333F-6A41-B7D5-553FD9FB9F3F}" dt="2023-03-13T13:25:44.275" v="0" actId="478"/>
          <ac:spMkLst>
            <pc:docMk/>
            <pc:sldMk cId="1228844217" sldId="591"/>
            <ac:spMk id="2" creationId="{2FD6C5DD-2092-815C-BB15-B21EA381FC63}"/>
          </ac:spMkLst>
        </pc:spChg>
        <pc:spChg chg="mod">
          <ac:chgData name="Daniel Wajsman" userId="5ad31e15-e85a-4295-a3b4-600b05bb8261" providerId="ADAL" clId="{D410273F-333F-6A41-B7D5-553FD9FB9F3F}" dt="2023-03-13T13:26:22.895" v="9" actId="113"/>
          <ac:spMkLst>
            <pc:docMk/>
            <pc:sldMk cId="1228844217" sldId="591"/>
            <ac:spMk id="10" creationId="{23E60FD2-8F9E-B848-8D4C-35EB78C2E365}"/>
          </ac:spMkLst>
        </pc:spChg>
      </pc:sldChg>
      <pc:sldChg chg="modSp mod ord">
        <pc:chgData name="Daniel Wajsman" userId="5ad31e15-e85a-4295-a3b4-600b05bb8261" providerId="ADAL" clId="{D410273F-333F-6A41-B7D5-553FD9FB9F3F}" dt="2023-03-29T18:24:21.524" v="567" actId="1076"/>
        <pc:sldMkLst>
          <pc:docMk/>
          <pc:sldMk cId="2591422452" sldId="595"/>
        </pc:sldMkLst>
        <pc:spChg chg="mod">
          <ac:chgData name="Daniel Wajsman" userId="5ad31e15-e85a-4295-a3b4-600b05bb8261" providerId="ADAL" clId="{D410273F-333F-6A41-B7D5-553FD9FB9F3F}" dt="2023-03-29T18:24:18.081" v="566" actId="1076"/>
          <ac:spMkLst>
            <pc:docMk/>
            <pc:sldMk cId="2591422452" sldId="595"/>
            <ac:spMk id="2" creationId="{30F481CF-A148-DB48-88E4-142E7C9D7A7F}"/>
          </ac:spMkLst>
        </pc:spChg>
        <pc:spChg chg="mod">
          <ac:chgData name="Daniel Wajsman" userId="5ad31e15-e85a-4295-a3b4-600b05bb8261" providerId="ADAL" clId="{D410273F-333F-6A41-B7D5-553FD9FB9F3F}" dt="2023-03-29T18:24:21.524" v="567" actId="1076"/>
          <ac:spMkLst>
            <pc:docMk/>
            <pc:sldMk cId="2591422452" sldId="595"/>
            <ac:spMk id="3" creationId="{751CC56E-42BC-DFF2-5F62-A54443EBE150}"/>
          </ac:spMkLst>
        </pc:spChg>
      </pc:sldChg>
      <pc:sldChg chg="modSp mod">
        <pc:chgData name="Daniel Wajsman" userId="5ad31e15-e85a-4295-a3b4-600b05bb8261" providerId="ADAL" clId="{D410273F-333F-6A41-B7D5-553FD9FB9F3F}" dt="2023-03-13T13:26:35.112" v="10" actId="2711"/>
        <pc:sldMkLst>
          <pc:docMk/>
          <pc:sldMk cId="1017145772" sldId="614"/>
        </pc:sldMkLst>
        <pc:spChg chg="mod">
          <ac:chgData name="Daniel Wajsman" userId="5ad31e15-e85a-4295-a3b4-600b05bb8261" providerId="ADAL" clId="{D410273F-333F-6A41-B7D5-553FD9FB9F3F}" dt="2023-03-13T13:26:35.112" v="10" actId="2711"/>
          <ac:spMkLst>
            <pc:docMk/>
            <pc:sldMk cId="1017145772" sldId="614"/>
            <ac:spMk id="2" creationId="{30F481CF-A148-DB48-88E4-142E7C9D7A7F}"/>
          </ac:spMkLst>
        </pc:spChg>
      </pc:sldChg>
      <pc:sldChg chg="addSp delSp modSp mod ord modNotesTx">
        <pc:chgData name="Daniel Wajsman" userId="5ad31e15-e85a-4295-a3b4-600b05bb8261" providerId="ADAL" clId="{D410273F-333F-6A41-B7D5-553FD9FB9F3F}" dt="2023-03-29T18:11:46.150" v="469" actId="14826"/>
        <pc:sldMkLst>
          <pc:docMk/>
          <pc:sldMk cId="755818299" sldId="670"/>
        </pc:sldMkLst>
        <pc:spChg chg="del">
          <ac:chgData name="Daniel Wajsman" userId="5ad31e15-e85a-4295-a3b4-600b05bb8261" providerId="ADAL" clId="{D410273F-333F-6A41-B7D5-553FD9FB9F3F}" dt="2023-03-29T17:47:53.984" v="55" actId="478"/>
          <ac:spMkLst>
            <pc:docMk/>
            <pc:sldMk cId="755818299" sldId="670"/>
            <ac:spMk id="2" creationId="{00000000-0000-0000-0000-000000000000}"/>
          </ac:spMkLst>
        </pc:spChg>
        <pc:spChg chg="mod">
          <ac:chgData name="Daniel Wajsman" userId="5ad31e15-e85a-4295-a3b4-600b05bb8261" providerId="ADAL" clId="{D410273F-333F-6A41-B7D5-553FD9FB9F3F}" dt="2023-03-29T17:52:21.142" v="445" actId="20577"/>
          <ac:spMkLst>
            <pc:docMk/>
            <pc:sldMk cId="755818299" sldId="670"/>
            <ac:spMk id="4" creationId="{CBBFDD0F-AA98-C425-C664-8C67A4E35BF7}"/>
          </ac:spMkLst>
        </pc:spChg>
        <pc:spChg chg="mod">
          <ac:chgData name="Daniel Wajsman" userId="5ad31e15-e85a-4295-a3b4-600b05bb8261" providerId="ADAL" clId="{D410273F-333F-6A41-B7D5-553FD9FB9F3F}" dt="2023-03-29T17:52:10.942" v="443" actId="20577"/>
          <ac:spMkLst>
            <pc:docMk/>
            <pc:sldMk cId="755818299" sldId="670"/>
            <ac:spMk id="5" creationId="{37D23154-7433-8B81-FB8E-2DC814BBC3C7}"/>
          </ac:spMkLst>
        </pc:spChg>
        <pc:spChg chg="add mod">
          <ac:chgData name="Daniel Wajsman" userId="5ad31e15-e85a-4295-a3b4-600b05bb8261" providerId="ADAL" clId="{D410273F-333F-6A41-B7D5-553FD9FB9F3F}" dt="2023-03-29T17:50:25.736" v="418" actId="20577"/>
          <ac:spMkLst>
            <pc:docMk/>
            <pc:sldMk cId="755818299" sldId="670"/>
            <ac:spMk id="8" creationId="{4EF762DD-51F1-432F-C8F6-EA0BA19D024D}"/>
          </ac:spMkLst>
        </pc:spChg>
        <pc:spChg chg="add del mod">
          <ac:chgData name="Daniel Wajsman" userId="5ad31e15-e85a-4295-a3b4-600b05bb8261" providerId="ADAL" clId="{D410273F-333F-6A41-B7D5-553FD9FB9F3F}" dt="2023-03-29T18:03:22.631" v="468" actId="478"/>
          <ac:spMkLst>
            <pc:docMk/>
            <pc:sldMk cId="755818299" sldId="670"/>
            <ac:spMk id="9" creationId="{527A1C34-FAED-76A5-AECE-F0F486498EFA}"/>
          </ac:spMkLst>
        </pc:spChg>
        <pc:picChg chg="add mod">
          <ac:chgData name="Daniel Wajsman" userId="5ad31e15-e85a-4295-a3b4-600b05bb8261" providerId="ADAL" clId="{D410273F-333F-6A41-B7D5-553FD9FB9F3F}" dt="2023-03-29T18:11:46.150" v="469" actId="14826"/>
          <ac:picMkLst>
            <pc:docMk/>
            <pc:sldMk cId="755818299" sldId="670"/>
            <ac:picMk id="6" creationId="{015B33CF-511A-F128-900F-BB80CAD8C83E}"/>
          </ac:picMkLst>
        </pc:picChg>
      </pc:sldChg>
      <pc:sldChg chg="del">
        <pc:chgData name="Daniel Wajsman" userId="5ad31e15-e85a-4295-a3b4-600b05bb8261" providerId="ADAL" clId="{D410273F-333F-6A41-B7D5-553FD9FB9F3F}" dt="2023-03-29T18:22:31.609" v="542" actId="2696"/>
        <pc:sldMkLst>
          <pc:docMk/>
          <pc:sldMk cId="4252077781" sldId="672"/>
        </pc:sldMkLst>
      </pc:sldChg>
      <pc:sldChg chg="modSp add mod ord">
        <pc:chgData name="Daniel Wajsman" userId="5ad31e15-e85a-4295-a3b4-600b05bb8261" providerId="ADAL" clId="{D410273F-333F-6A41-B7D5-553FD9FB9F3F}" dt="2023-03-29T17:58:57.433" v="466" actId="20578"/>
        <pc:sldMkLst>
          <pc:docMk/>
          <pc:sldMk cId="2041819609" sldId="674"/>
        </pc:sldMkLst>
        <pc:spChg chg="mod">
          <ac:chgData name="Daniel Wajsman" userId="5ad31e15-e85a-4295-a3b4-600b05bb8261" providerId="ADAL" clId="{D410273F-333F-6A41-B7D5-553FD9FB9F3F}" dt="2023-03-29T17:56:50.745" v="451" actId="20577"/>
          <ac:spMkLst>
            <pc:docMk/>
            <pc:sldMk cId="2041819609" sldId="674"/>
            <ac:spMk id="3" creationId="{769F4FF5-E470-8283-6E09-AAADCA652289}"/>
          </ac:spMkLst>
        </pc:spChg>
      </pc:sldChg>
      <pc:sldChg chg="add del">
        <pc:chgData name="Daniel Wajsman" userId="5ad31e15-e85a-4295-a3b4-600b05bb8261" providerId="ADAL" clId="{D410273F-333F-6A41-B7D5-553FD9FB9F3F}" dt="2023-03-29T18:22:31.606" v="541" actId="2696"/>
        <pc:sldMkLst>
          <pc:docMk/>
          <pc:sldMk cId="3317816742" sldId="675"/>
        </pc:sldMkLst>
      </pc:sldChg>
      <pc:sldChg chg="addSp delSp modSp add mod ord modNotesTx">
        <pc:chgData name="Daniel Wajsman" userId="5ad31e15-e85a-4295-a3b4-600b05bb8261" providerId="ADAL" clId="{D410273F-333F-6A41-B7D5-553FD9FB9F3F}" dt="2023-03-29T18:03:19.363" v="467" actId="478"/>
        <pc:sldMkLst>
          <pc:docMk/>
          <pc:sldMk cId="3886048176" sldId="676"/>
        </pc:sldMkLst>
        <pc:spChg chg="add del">
          <ac:chgData name="Daniel Wajsman" userId="5ad31e15-e85a-4295-a3b4-600b05bb8261" providerId="ADAL" clId="{D410273F-333F-6A41-B7D5-553FD9FB9F3F}" dt="2023-03-29T17:58:07.271" v="464" actId="22"/>
          <ac:spMkLst>
            <pc:docMk/>
            <pc:sldMk cId="3886048176" sldId="676"/>
            <ac:spMk id="3" creationId="{DCDE1407-D4AD-0D95-B9E6-856F99E73082}"/>
          </ac:spMkLst>
        </pc:spChg>
        <pc:spChg chg="mod">
          <ac:chgData name="Daniel Wajsman" userId="5ad31e15-e85a-4295-a3b4-600b05bb8261" providerId="ADAL" clId="{D410273F-333F-6A41-B7D5-553FD9FB9F3F}" dt="2023-03-29T17:52:26.310" v="446"/>
          <ac:spMkLst>
            <pc:docMk/>
            <pc:sldMk cId="3886048176" sldId="676"/>
            <ac:spMk id="4" creationId="{CBBFDD0F-AA98-C425-C664-8C67A4E35BF7}"/>
          </ac:spMkLst>
        </pc:spChg>
        <pc:spChg chg="mod">
          <ac:chgData name="Daniel Wajsman" userId="5ad31e15-e85a-4295-a3b4-600b05bb8261" providerId="ADAL" clId="{D410273F-333F-6A41-B7D5-553FD9FB9F3F}" dt="2023-03-29T17:51:53.733" v="425"/>
          <ac:spMkLst>
            <pc:docMk/>
            <pc:sldMk cId="3886048176" sldId="676"/>
            <ac:spMk id="5" creationId="{37D23154-7433-8B81-FB8E-2DC814BBC3C7}"/>
          </ac:spMkLst>
        </pc:spChg>
        <pc:spChg chg="add del mod">
          <ac:chgData name="Daniel Wajsman" userId="5ad31e15-e85a-4295-a3b4-600b05bb8261" providerId="ADAL" clId="{D410273F-333F-6A41-B7D5-553FD9FB9F3F}" dt="2023-03-29T18:03:19.363" v="467" actId="478"/>
          <ac:spMkLst>
            <pc:docMk/>
            <pc:sldMk cId="3886048176" sldId="676"/>
            <ac:spMk id="7" creationId="{462FF68D-CE1E-675F-9809-85AD20C98D2C}"/>
          </ac:spMkLst>
        </pc:spChg>
        <pc:spChg chg="mod">
          <ac:chgData name="Daniel Wajsman" userId="5ad31e15-e85a-4295-a3b4-600b05bb8261" providerId="ADAL" clId="{D410273F-333F-6A41-B7D5-553FD9FB9F3F}" dt="2023-03-29T17:51:35.094" v="424" actId="20577"/>
          <ac:spMkLst>
            <pc:docMk/>
            <pc:sldMk cId="3886048176" sldId="676"/>
            <ac:spMk id="8" creationId="{4EF762DD-51F1-432F-C8F6-EA0BA19D024D}"/>
          </ac:spMkLst>
        </pc:spChg>
        <pc:picChg chg="mod">
          <ac:chgData name="Daniel Wajsman" userId="5ad31e15-e85a-4295-a3b4-600b05bb8261" providerId="ADAL" clId="{D410273F-333F-6A41-B7D5-553FD9FB9F3F}" dt="2023-03-29T17:52:55.688" v="447" actId="14826"/>
          <ac:picMkLst>
            <pc:docMk/>
            <pc:sldMk cId="3886048176" sldId="676"/>
            <ac:picMk id="6" creationId="{015B33CF-511A-F128-900F-BB80CAD8C83E}"/>
          </ac:picMkLst>
        </pc:picChg>
      </pc:sldChg>
      <pc:sldChg chg="addSp delSp modSp add mod">
        <pc:chgData name="Daniel Wajsman" userId="5ad31e15-e85a-4295-a3b4-600b05bb8261" providerId="ADAL" clId="{D410273F-333F-6A41-B7D5-553FD9FB9F3F}" dt="2023-03-29T19:10:32.105" v="667" actId="20577"/>
        <pc:sldMkLst>
          <pc:docMk/>
          <pc:sldMk cId="1713073236" sldId="677"/>
        </pc:sldMkLst>
        <pc:spChg chg="mod">
          <ac:chgData name="Daniel Wajsman" userId="5ad31e15-e85a-4295-a3b4-600b05bb8261" providerId="ADAL" clId="{D410273F-333F-6A41-B7D5-553FD9FB9F3F}" dt="2023-03-29T19:10:32.105" v="667" actId="20577"/>
          <ac:spMkLst>
            <pc:docMk/>
            <pc:sldMk cId="1713073236" sldId="677"/>
            <ac:spMk id="5" creationId="{37D23154-7433-8B81-FB8E-2DC814BBC3C7}"/>
          </ac:spMkLst>
        </pc:spChg>
        <pc:spChg chg="add del mod">
          <ac:chgData name="Daniel Wajsman" userId="5ad31e15-e85a-4295-a3b4-600b05bb8261" providerId="ADAL" clId="{D410273F-333F-6A41-B7D5-553FD9FB9F3F}" dt="2023-03-29T18:19:33.622" v="508" actId="478"/>
          <ac:spMkLst>
            <pc:docMk/>
            <pc:sldMk cId="1713073236" sldId="677"/>
            <ac:spMk id="7" creationId="{93F6DE92-89EC-740E-92E0-55D036B232BD}"/>
          </ac:spMkLst>
        </pc:spChg>
        <pc:spChg chg="del mod">
          <ac:chgData name="Daniel Wajsman" userId="5ad31e15-e85a-4295-a3b4-600b05bb8261" providerId="ADAL" clId="{D410273F-333F-6A41-B7D5-553FD9FB9F3F}" dt="2023-03-29T18:19:35.450" v="509" actId="478"/>
          <ac:spMkLst>
            <pc:docMk/>
            <pc:sldMk cId="1713073236" sldId="677"/>
            <ac:spMk id="8" creationId="{4EF762DD-51F1-432F-C8F6-EA0BA19D024D}"/>
          </ac:spMkLst>
        </pc:spChg>
        <pc:spChg chg="add del mod">
          <ac:chgData name="Daniel Wajsman" userId="5ad31e15-e85a-4295-a3b4-600b05bb8261" providerId="ADAL" clId="{D410273F-333F-6A41-B7D5-553FD9FB9F3F}" dt="2023-03-29T18:19:31.769" v="507" actId="478"/>
          <ac:spMkLst>
            <pc:docMk/>
            <pc:sldMk cId="1713073236" sldId="677"/>
            <ac:spMk id="11" creationId="{2A899378-E503-2051-CD99-22780C4AED49}"/>
          </ac:spMkLst>
        </pc:spChg>
        <pc:spChg chg="add mod">
          <ac:chgData name="Daniel Wajsman" userId="5ad31e15-e85a-4295-a3b4-600b05bb8261" providerId="ADAL" clId="{D410273F-333F-6A41-B7D5-553FD9FB9F3F}" dt="2023-03-29T19:09:30.193" v="652" actId="1076"/>
          <ac:spMkLst>
            <pc:docMk/>
            <pc:sldMk cId="1713073236" sldId="677"/>
            <ac:spMk id="14" creationId="{B5FAA6FD-7D68-2EFF-C657-8A8D870F50F9}"/>
          </ac:spMkLst>
        </pc:spChg>
        <pc:picChg chg="del mod">
          <ac:chgData name="Daniel Wajsman" userId="5ad31e15-e85a-4295-a3b4-600b05bb8261" providerId="ADAL" clId="{D410273F-333F-6A41-B7D5-553FD9FB9F3F}" dt="2023-03-29T18:19:26.759" v="503" actId="478"/>
          <ac:picMkLst>
            <pc:docMk/>
            <pc:sldMk cId="1713073236" sldId="677"/>
            <ac:picMk id="6" creationId="{015B33CF-511A-F128-900F-BB80CAD8C83E}"/>
          </ac:picMkLst>
        </pc:picChg>
        <pc:picChg chg="add del mod modCrop">
          <ac:chgData name="Daniel Wajsman" userId="5ad31e15-e85a-4295-a3b4-600b05bb8261" providerId="ADAL" clId="{D410273F-333F-6A41-B7D5-553FD9FB9F3F}" dt="2023-03-29T18:21:35.684" v="530" actId="478"/>
          <ac:picMkLst>
            <pc:docMk/>
            <pc:sldMk cId="1713073236" sldId="677"/>
            <ac:picMk id="15" creationId="{A7ADB940-CBDF-0DE0-58BE-8207CEAB0BC9}"/>
          </ac:picMkLst>
        </pc:picChg>
        <pc:picChg chg="add mod modCrop">
          <ac:chgData name="Daniel Wajsman" userId="5ad31e15-e85a-4295-a3b4-600b05bb8261" providerId="ADAL" clId="{D410273F-333F-6A41-B7D5-553FD9FB9F3F}" dt="2023-03-29T19:09:15.437" v="647" actId="1076"/>
          <ac:picMkLst>
            <pc:docMk/>
            <pc:sldMk cId="1713073236" sldId="677"/>
            <ac:picMk id="16" creationId="{A0EBAA45-4EAB-E209-07F4-5B9F131187FB}"/>
          </ac:picMkLst>
        </pc:picChg>
        <pc:cxnChg chg="add del mod">
          <ac:chgData name="Daniel Wajsman" userId="5ad31e15-e85a-4295-a3b4-600b05bb8261" providerId="ADAL" clId="{D410273F-333F-6A41-B7D5-553FD9FB9F3F}" dt="2023-03-29T18:19:26.759" v="503" actId="478"/>
          <ac:cxnSpMkLst>
            <pc:docMk/>
            <pc:sldMk cId="1713073236" sldId="677"/>
            <ac:cxnSpMk id="3" creationId="{E6928CD2-1870-A9CC-5120-9154DA1699D6}"/>
          </ac:cxnSpMkLst>
        </pc:cxnChg>
        <pc:cxnChg chg="add del mod">
          <ac:chgData name="Daniel Wajsman" userId="5ad31e15-e85a-4295-a3b4-600b05bb8261" providerId="ADAL" clId="{D410273F-333F-6A41-B7D5-553FD9FB9F3F}" dt="2023-03-29T18:19:26.759" v="503" actId="478"/>
          <ac:cxnSpMkLst>
            <pc:docMk/>
            <pc:sldMk cId="1713073236" sldId="677"/>
            <ac:cxnSpMk id="9" creationId="{73EAB0C2-02C0-804F-FE9B-F0B07B5E2E52}"/>
          </ac:cxnSpMkLst>
        </pc:cxnChg>
        <pc:cxnChg chg="add del mod">
          <ac:chgData name="Daniel Wajsman" userId="5ad31e15-e85a-4295-a3b4-600b05bb8261" providerId="ADAL" clId="{D410273F-333F-6A41-B7D5-553FD9FB9F3F}" dt="2023-03-29T18:19:26.759" v="503" actId="478"/>
          <ac:cxnSpMkLst>
            <pc:docMk/>
            <pc:sldMk cId="1713073236" sldId="677"/>
            <ac:cxnSpMk id="12" creationId="{51E05749-0ACC-FE09-EAA1-B4C4DEAC5D63}"/>
          </ac:cxnSpMkLst>
        </pc:cxnChg>
      </pc:sldChg>
      <pc:sldChg chg="new del">
        <pc:chgData name="Daniel Wajsman" userId="5ad31e15-e85a-4295-a3b4-600b05bb8261" providerId="ADAL" clId="{D410273F-333F-6A41-B7D5-553FD9FB9F3F}" dt="2023-03-29T18:17:26.017" v="471" actId="680"/>
        <pc:sldMkLst>
          <pc:docMk/>
          <pc:sldMk cId="3511474213" sldId="677"/>
        </pc:sldMkLst>
      </pc:sldChg>
      <pc:sldChg chg="addSp delSp modSp add mod">
        <pc:chgData name="Daniel Wajsman" userId="5ad31e15-e85a-4295-a3b4-600b05bb8261" providerId="ADAL" clId="{D410273F-333F-6A41-B7D5-553FD9FB9F3F}" dt="2023-03-29T19:10:38.987" v="671" actId="20577"/>
        <pc:sldMkLst>
          <pc:docMk/>
          <pc:sldMk cId="1860491947" sldId="678"/>
        </pc:sldMkLst>
        <pc:spChg chg="add del mod">
          <ac:chgData name="Daniel Wajsman" userId="5ad31e15-e85a-4295-a3b4-600b05bb8261" providerId="ADAL" clId="{D410273F-333F-6A41-B7D5-553FD9FB9F3F}" dt="2023-03-29T18:32:20.997" v="621" actId="478"/>
          <ac:spMkLst>
            <pc:docMk/>
            <pc:sldMk cId="1860491947" sldId="678"/>
            <ac:spMk id="2" creationId="{ABB027F8-981E-1C80-D68B-A4FAB04709C1}"/>
          </ac:spMkLst>
        </pc:spChg>
        <pc:spChg chg="add del mod">
          <ac:chgData name="Daniel Wajsman" userId="5ad31e15-e85a-4295-a3b4-600b05bb8261" providerId="ADAL" clId="{D410273F-333F-6A41-B7D5-553FD9FB9F3F}" dt="2023-03-29T18:32:18.869" v="620" actId="478"/>
          <ac:spMkLst>
            <pc:docMk/>
            <pc:sldMk cId="1860491947" sldId="678"/>
            <ac:spMk id="3" creationId="{2978A6BD-4FE7-3E78-01DE-7CD04D2541A2}"/>
          </ac:spMkLst>
        </pc:spChg>
        <pc:spChg chg="mod">
          <ac:chgData name="Daniel Wajsman" userId="5ad31e15-e85a-4295-a3b4-600b05bb8261" providerId="ADAL" clId="{D410273F-333F-6A41-B7D5-553FD9FB9F3F}" dt="2023-03-29T19:10:38.987" v="671" actId="20577"/>
          <ac:spMkLst>
            <pc:docMk/>
            <pc:sldMk cId="1860491947" sldId="678"/>
            <ac:spMk id="5" creationId="{37D23154-7433-8B81-FB8E-2DC814BBC3C7}"/>
          </ac:spMkLst>
        </pc:spChg>
        <pc:spChg chg="mod">
          <ac:chgData name="Daniel Wajsman" userId="5ad31e15-e85a-4295-a3b4-600b05bb8261" providerId="ADAL" clId="{D410273F-333F-6A41-B7D5-553FD9FB9F3F}" dt="2023-03-29T19:09:46.608" v="654"/>
          <ac:spMkLst>
            <pc:docMk/>
            <pc:sldMk cId="1860491947" sldId="678"/>
            <ac:spMk id="14" creationId="{B5FAA6FD-7D68-2EFF-C657-8A8D870F50F9}"/>
          </ac:spMkLst>
        </pc:spChg>
      </pc:sldChg>
      <pc:sldChg chg="modSp add mod">
        <pc:chgData name="Daniel Wajsman" userId="5ad31e15-e85a-4295-a3b4-600b05bb8261" providerId="ADAL" clId="{D410273F-333F-6A41-B7D5-553FD9FB9F3F}" dt="2023-03-29T19:11:26.674" v="686" actId="14100"/>
        <pc:sldMkLst>
          <pc:docMk/>
          <pc:sldMk cId="3801912968" sldId="679"/>
        </pc:sldMkLst>
        <pc:spChg chg="mod">
          <ac:chgData name="Daniel Wajsman" userId="5ad31e15-e85a-4295-a3b4-600b05bb8261" providerId="ADAL" clId="{D410273F-333F-6A41-B7D5-553FD9FB9F3F}" dt="2023-03-29T19:11:15.179" v="684" actId="20577"/>
          <ac:spMkLst>
            <pc:docMk/>
            <pc:sldMk cId="3801912968" sldId="679"/>
            <ac:spMk id="5" creationId="{37D23154-7433-8B81-FB8E-2DC814BBC3C7}"/>
          </ac:spMkLst>
        </pc:spChg>
        <pc:spChg chg="mod">
          <ac:chgData name="Daniel Wajsman" userId="5ad31e15-e85a-4295-a3b4-600b05bb8261" providerId="ADAL" clId="{D410273F-333F-6A41-B7D5-553FD9FB9F3F}" dt="2023-03-29T19:11:26.674" v="686" actId="14100"/>
          <ac:spMkLst>
            <pc:docMk/>
            <pc:sldMk cId="3801912968" sldId="679"/>
            <ac:spMk id="14" creationId="{B5FAA6FD-7D68-2EFF-C657-8A8D870F50F9}"/>
          </ac:spMkLst>
        </pc:spChg>
        <pc:picChg chg="mod modCrop">
          <ac:chgData name="Daniel Wajsman" userId="5ad31e15-e85a-4295-a3b4-600b05bb8261" providerId="ADAL" clId="{D410273F-333F-6A41-B7D5-553FD9FB9F3F}" dt="2023-03-29T19:11:10.128" v="676" actId="1076"/>
          <ac:picMkLst>
            <pc:docMk/>
            <pc:sldMk cId="3801912968" sldId="679"/>
            <ac:picMk id="15" creationId="{A7ADB940-CBDF-0DE0-58BE-8207CEAB0BC9}"/>
          </ac:picMkLst>
        </pc:picChg>
      </pc:sldChg>
      <pc:sldChg chg="modSp add mod">
        <pc:chgData name="Daniel Wajsman" userId="5ad31e15-e85a-4295-a3b4-600b05bb8261" providerId="ADAL" clId="{D410273F-333F-6A41-B7D5-553FD9FB9F3F}" dt="2023-03-29T19:12:17.561" v="700" actId="20577"/>
        <pc:sldMkLst>
          <pc:docMk/>
          <pc:sldMk cId="1330669727" sldId="680"/>
        </pc:sldMkLst>
        <pc:spChg chg="mod">
          <ac:chgData name="Daniel Wajsman" userId="5ad31e15-e85a-4295-a3b4-600b05bb8261" providerId="ADAL" clId="{D410273F-333F-6A41-B7D5-553FD9FB9F3F}" dt="2023-03-29T19:12:17.561" v="700" actId="20577"/>
          <ac:spMkLst>
            <pc:docMk/>
            <pc:sldMk cId="1330669727" sldId="680"/>
            <ac:spMk id="5" creationId="{37D23154-7433-8B81-FB8E-2DC814BBC3C7}"/>
          </ac:spMkLst>
        </pc:spChg>
        <pc:spChg chg="mod">
          <ac:chgData name="Daniel Wajsman" userId="5ad31e15-e85a-4295-a3b4-600b05bb8261" providerId="ADAL" clId="{D410273F-333F-6A41-B7D5-553FD9FB9F3F}" dt="2023-03-29T19:11:47.358" v="688"/>
          <ac:spMkLst>
            <pc:docMk/>
            <pc:sldMk cId="1330669727" sldId="680"/>
            <ac:spMk id="14" creationId="{B5FAA6FD-7D68-2EFF-C657-8A8D870F50F9}"/>
          </ac:spMkLst>
        </pc:spChg>
        <pc:picChg chg="mod modCrop">
          <ac:chgData name="Daniel Wajsman" userId="5ad31e15-e85a-4295-a3b4-600b05bb8261" providerId="ADAL" clId="{D410273F-333F-6A41-B7D5-553FD9FB9F3F}" dt="2023-03-29T19:12:12.278" v="693" actId="1076"/>
          <ac:picMkLst>
            <pc:docMk/>
            <pc:sldMk cId="1330669727" sldId="680"/>
            <ac:picMk id="15" creationId="{A7ADB940-CBDF-0DE0-58BE-8207CEAB0BC9}"/>
          </ac:picMkLst>
        </pc:picChg>
      </pc:sldChg>
      <pc:sldChg chg="addSp delSp modSp add mod">
        <pc:chgData name="Daniel Wajsman" userId="5ad31e15-e85a-4295-a3b4-600b05bb8261" providerId="ADAL" clId="{D410273F-333F-6A41-B7D5-553FD9FB9F3F}" dt="2023-03-29T19:20:38.410" v="805" actId="1035"/>
        <pc:sldMkLst>
          <pc:docMk/>
          <pc:sldMk cId="3909820990" sldId="681"/>
        </pc:sldMkLst>
        <pc:spChg chg="add mod">
          <ac:chgData name="Daniel Wajsman" userId="5ad31e15-e85a-4295-a3b4-600b05bb8261" providerId="ADAL" clId="{D410273F-333F-6A41-B7D5-553FD9FB9F3F}" dt="2023-03-29T19:17:12.797" v="762" actId="1076"/>
          <ac:spMkLst>
            <pc:docMk/>
            <pc:sldMk cId="3909820990" sldId="681"/>
            <ac:spMk id="2" creationId="{B9572FC3-B2EA-BF20-BECF-53FCEEDAD5F2}"/>
          </ac:spMkLst>
        </pc:spChg>
        <pc:spChg chg="add mod">
          <ac:chgData name="Daniel Wajsman" userId="5ad31e15-e85a-4295-a3b4-600b05bb8261" providerId="ADAL" clId="{D410273F-333F-6A41-B7D5-553FD9FB9F3F}" dt="2023-03-29T19:18:36.995" v="781" actId="1037"/>
          <ac:spMkLst>
            <pc:docMk/>
            <pc:sldMk cId="3909820990" sldId="681"/>
            <ac:spMk id="3" creationId="{273830C2-21EC-9AE1-706F-A09855A61764}"/>
          </ac:spMkLst>
        </pc:spChg>
        <pc:spChg chg="mod">
          <ac:chgData name="Daniel Wajsman" userId="5ad31e15-e85a-4295-a3b4-600b05bb8261" providerId="ADAL" clId="{D410273F-333F-6A41-B7D5-553FD9FB9F3F}" dt="2023-03-29T19:16:54.591" v="745" actId="1036"/>
          <ac:spMkLst>
            <pc:docMk/>
            <pc:sldMk cId="3909820990" sldId="681"/>
            <ac:spMk id="5" creationId="{37D23154-7433-8B81-FB8E-2DC814BBC3C7}"/>
          </ac:spMkLst>
        </pc:spChg>
        <pc:spChg chg="add mod">
          <ac:chgData name="Daniel Wajsman" userId="5ad31e15-e85a-4295-a3b4-600b05bb8261" providerId="ADAL" clId="{D410273F-333F-6A41-B7D5-553FD9FB9F3F}" dt="2023-03-29T19:18:36.995" v="781" actId="1037"/>
          <ac:spMkLst>
            <pc:docMk/>
            <pc:sldMk cId="3909820990" sldId="681"/>
            <ac:spMk id="7" creationId="{4E83FB4E-9C02-3F84-CBDB-375E63D2CEAF}"/>
          </ac:spMkLst>
        </pc:spChg>
        <pc:spChg chg="mod">
          <ac:chgData name="Daniel Wajsman" userId="5ad31e15-e85a-4295-a3b4-600b05bb8261" providerId="ADAL" clId="{D410273F-333F-6A41-B7D5-553FD9FB9F3F}" dt="2023-03-29T19:17:12.797" v="762" actId="1076"/>
          <ac:spMkLst>
            <pc:docMk/>
            <pc:sldMk cId="3909820990" sldId="681"/>
            <ac:spMk id="8" creationId="{4EF762DD-51F1-432F-C8F6-EA0BA19D024D}"/>
          </ac:spMkLst>
        </pc:spChg>
        <pc:spChg chg="add mod">
          <ac:chgData name="Daniel Wajsman" userId="5ad31e15-e85a-4295-a3b4-600b05bb8261" providerId="ADAL" clId="{D410273F-333F-6A41-B7D5-553FD9FB9F3F}" dt="2023-03-29T19:20:31.501" v="804" actId="1036"/>
          <ac:spMkLst>
            <pc:docMk/>
            <pc:sldMk cId="3909820990" sldId="681"/>
            <ac:spMk id="9" creationId="{A9033F25-6F87-1B85-D68B-70C4705F421B}"/>
          </ac:spMkLst>
        </pc:spChg>
        <pc:spChg chg="add mod">
          <ac:chgData name="Daniel Wajsman" userId="5ad31e15-e85a-4295-a3b4-600b05bb8261" providerId="ADAL" clId="{D410273F-333F-6A41-B7D5-553FD9FB9F3F}" dt="2023-03-29T19:20:31.501" v="804" actId="1036"/>
          <ac:spMkLst>
            <pc:docMk/>
            <pc:sldMk cId="3909820990" sldId="681"/>
            <ac:spMk id="10" creationId="{C545E9F8-5B75-92B9-FA35-A2D7E7F62992}"/>
          </ac:spMkLst>
        </pc:spChg>
        <pc:spChg chg="add mod">
          <ac:chgData name="Daniel Wajsman" userId="5ad31e15-e85a-4295-a3b4-600b05bb8261" providerId="ADAL" clId="{D410273F-333F-6A41-B7D5-553FD9FB9F3F}" dt="2023-03-29T19:20:31.501" v="804" actId="1036"/>
          <ac:spMkLst>
            <pc:docMk/>
            <pc:sldMk cId="3909820990" sldId="681"/>
            <ac:spMk id="11" creationId="{83B084DE-7B7B-5D05-FB5B-56EEB13BED02}"/>
          </ac:spMkLst>
        </pc:spChg>
        <pc:spChg chg="add mod">
          <ac:chgData name="Daniel Wajsman" userId="5ad31e15-e85a-4295-a3b4-600b05bb8261" providerId="ADAL" clId="{D410273F-333F-6A41-B7D5-553FD9FB9F3F}" dt="2023-03-29T19:20:31.501" v="804" actId="1036"/>
          <ac:spMkLst>
            <pc:docMk/>
            <pc:sldMk cId="3909820990" sldId="681"/>
            <ac:spMk id="12" creationId="{460003B9-CDF0-7162-C917-30189B47D6ED}"/>
          </ac:spMkLst>
        </pc:spChg>
        <pc:spChg chg="add mod">
          <ac:chgData name="Daniel Wajsman" userId="5ad31e15-e85a-4295-a3b4-600b05bb8261" providerId="ADAL" clId="{D410273F-333F-6A41-B7D5-553FD9FB9F3F}" dt="2023-03-29T19:20:38.410" v="805" actId="1035"/>
          <ac:spMkLst>
            <pc:docMk/>
            <pc:sldMk cId="3909820990" sldId="681"/>
            <ac:spMk id="13" creationId="{620B3AB4-E846-782E-C3F3-C95CEF961A03}"/>
          </ac:spMkLst>
        </pc:spChg>
        <pc:spChg chg="add mod">
          <ac:chgData name="Daniel Wajsman" userId="5ad31e15-e85a-4295-a3b4-600b05bb8261" providerId="ADAL" clId="{D410273F-333F-6A41-B7D5-553FD9FB9F3F}" dt="2023-03-29T19:20:38.410" v="805" actId="1035"/>
          <ac:spMkLst>
            <pc:docMk/>
            <pc:sldMk cId="3909820990" sldId="681"/>
            <ac:spMk id="14" creationId="{48CF9468-EC6F-3C6B-F316-23BB05D0D484}"/>
          </ac:spMkLst>
        </pc:spChg>
        <pc:spChg chg="add mod">
          <ac:chgData name="Daniel Wajsman" userId="5ad31e15-e85a-4295-a3b4-600b05bb8261" providerId="ADAL" clId="{D410273F-333F-6A41-B7D5-553FD9FB9F3F}" dt="2023-03-29T19:20:38.410" v="805" actId="1035"/>
          <ac:spMkLst>
            <pc:docMk/>
            <pc:sldMk cId="3909820990" sldId="681"/>
            <ac:spMk id="15" creationId="{E8B897AD-368B-8912-423D-D9C0AEAC2C92}"/>
          </ac:spMkLst>
        </pc:spChg>
        <pc:spChg chg="add mod">
          <ac:chgData name="Daniel Wajsman" userId="5ad31e15-e85a-4295-a3b4-600b05bb8261" providerId="ADAL" clId="{D410273F-333F-6A41-B7D5-553FD9FB9F3F}" dt="2023-03-29T19:20:38.410" v="805" actId="1035"/>
          <ac:spMkLst>
            <pc:docMk/>
            <pc:sldMk cId="3909820990" sldId="681"/>
            <ac:spMk id="16" creationId="{7AFA07DD-45E0-1138-32A4-0418095C8920}"/>
          </ac:spMkLst>
        </pc:spChg>
        <pc:picChg chg="del">
          <ac:chgData name="Daniel Wajsman" userId="5ad31e15-e85a-4295-a3b4-600b05bb8261" providerId="ADAL" clId="{D410273F-333F-6A41-B7D5-553FD9FB9F3F}" dt="2023-03-29T19:12:50.141" v="702" actId="478"/>
          <ac:picMkLst>
            <pc:docMk/>
            <pc:sldMk cId="3909820990" sldId="681"/>
            <ac:picMk id="6" creationId="{015B33CF-511A-F128-900F-BB80CAD8C83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2A1808-5EB5-449B-B276-6C117529FA12}" type="datetimeFigureOut">
              <a:rPr lang="en-US" smtClean="0"/>
              <a:t>12/9/2024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2D8D34-1EB1-4541-80E4-741855A7DDDE}" type="slidenum">
              <a:rPr lang="en-US" smtClean="0"/>
              <a:t>‹#›</a:t>
            </a:fld>
            <a:endParaRPr lang="en-US"/>
          </a:p>
        </p:txBody>
      </p:sp>
    </p:spTree>
    <p:extLst>
      <p:ext uri="{BB962C8B-B14F-4D97-AF65-F5344CB8AC3E}">
        <p14:creationId xmlns:p14="http://schemas.microsoft.com/office/powerpoint/2010/main" val="1253628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D40B59-D3D1-E24C-B51E-3B52AFFABBF6}"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B4D250-69B3-E246-853B-33C306C75F0E}" type="slidenum">
              <a:rPr lang="en-US" smtClean="0"/>
              <a:t>‹#›</a:t>
            </a:fld>
            <a:endParaRPr lang="en-US"/>
          </a:p>
        </p:txBody>
      </p:sp>
    </p:spTree>
    <p:extLst>
      <p:ext uri="{BB962C8B-B14F-4D97-AF65-F5344CB8AC3E}">
        <p14:creationId xmlns:p14="http://schemas.microsoft.com/office/powerpoint/2010/main" val="611525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here</a:t>
            </a:r>
            <a:r>
              <a:rPr lang="en-US" baseline="0" dirty="0"/>
              <a:t> is what we’ll do today…</a:t>
            </a:r>
          </a:p>
          <a:p>
            <a:r>
              <a:rPr lang="en-US" baseline="0" dirty="0"/>
              <a:t>NEXT SLIDE</a:t>
            </a:r>
            <a:endParaRPr lang="en-CA" dirty="0"/>
          </a:p>
        </p:txBody>
      </p:sp>
      <p:sp>
        <p:nvSpPr>
          <p:cNvPr id="4" name="Slide Number Placeholder 3"/>
          <p:cNvSpPr>
            <a:spLocks noGrp="1"/>
          </p:cNvSpPr>
          <p:nvPr>
            <p:ph type="sldNum" sz="quarter" idx="10"/>
          </p:nvPr>
        </p:nvSpPr>
        <p:spPr/>
        <p:txBody>
          <a:bodyPr/>
          <a:lstStyle/>
          <a:p>
            <a:fld id="{00B4D250-69B3-E246-853B-33C306C75F0E}" type="slidenum">
              <a:rPr lang="en-US" smtClean="0"/>
              <a:t>1</a:t>
            </a:fld>
            <a:endParaRPr lang="en-US"/>
          </a:p>
        </p:txBody>
      </p:sp>
    </p:spTree>
    <p:extLst>
      <p:ext uri="{BB962C8B-B14F-4D97-AF65-F5344CB8AC3E}">
        <p14:creationId xmlns:p14="http://schemas.microsoft.com/office/powerpoint/2010/main" val="4266451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92435B-56D4-422D-832F-824921167745}" type="slidenum">
              <a:rPr lang="en-US" smtClean="0"/>
              <a:t>12</a:t>
            </a:fld>
            <a:endParaRPr lang="en-US"/>
          </a:p>
        </p:txBody>
      </p:sp>
    </p:spTree>
    <p:extLst>
      <p:ext uri="{BB962C8B-B14F-4D97-AF65-F5344CB8AC3E}">
        <p14:creationId xmlns:p14="http://schemas.microsoft.com/office/powerpoint/2010/main" val="2897789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CA" dirty="0"/>
          </a:p>
        </p:txBody>
      </p:sp>
      <p:sp>
        <p:nvSpPr>
          <p:cNvPr id="4" name="Slide Number Placeholder 3"/>
          <p:cNvSpPr>
            <a:spLocks noGrp="1"/>
          </p:cNvSpPr>
          <p:nvPr>
            <p:ph type="sldNum" sz="quarter" idx="10"/>
          </p:nvPr>
        </p:nvSpPr>
        <p:spPr/>
        <p:txBody>
          <a:bodyPr/>
          <a:lstStyle/>
          <a:p>
            <a:fld id="{D092435B-56D4-422D-832F-824921167745}" type="slidenum">
              <a:rPr lang="en-US" smtClean="0"/>
              <a:t>13</a:t>
            </a:fld>
            <a:endParaRPr lang="en-US"/>
          </a:p>
        </p:txBody>
      </p:sp>
    </p:spTree>
    <p:extLst>
      <p:ext uri="{BB962C8B-B14F-4D97-AF65-F5344CB8AC3E}">
        <p14:creationId xmlns:p14="http://schemas.microsoft.com/office/powerpoint/2010/main" val="4139805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627">
              <a:defRPr/>
            </a:pPr>
            <a:r>
              <a:rPr lang="en-CA" dirty="0">
                <a:latin typeface="Arial"/>
              </a:rPr>
              <a:t>Teams are more effective at addressing complex issues</a:t>
            </a:r>
          </a:p>
          <a:p>
            <a:pPr defTabSz="934627">
              <a:defRPr/>
            </a:pPr>
            <a:endParaRPr lang="en-CA" dirty="0">
              <a:latin typeface="Arial"/>
            </a:endParaRPr>
          </a:p>
          <a:p>
            <a:pPr defTabSz="934627">
              <a:defRPr/>
            </a:pPr>
            <a:r>
              <a:rPr lang="en-CA" dirty="0">
                <a:latin typeface="Arial"/>
              </a:rPr>
              <a:t>Sustainability works best when staff are also stakeholders</a:t>
            </a:r>
          </a:p>
          <a:p>
            <a:endParaRPr lang="en-US" dirty="0"/>
          </a:p>
        </p:txBody>
      </p:sp>
      <p:sp>
        <p:nvSpPr>
          <p:cNvPr id="4" name="Slide Number Placeholder 3"/>
          <p:cNvSpPr>
            <a:spLocks noGrp="1"/>
          </p:cNvSpPr>
          <p:nvPr>
            <p:ph type="sldNum" sz="quarter" idx="10"/>
          </p:nvPr>
        </p:nvSpPr>
        <p:spPr/>
        <p:txBody>
          <a:bodyPr/>
          <a:lstStyle/>
          <a:p>
            <a:fld id="{D092435B-56D4-422D-832F-824921167745}" type="slidenum">
              <a:rPr lang="en-US" smtClean="0"/>
              <a:t>14</a:t>
            </a:fld>
            <a:endParaRPr lang="en-US"/>
          </a:p>
        </p:txBody>
      </p:sp>
    </p:spTree>
    <p:extLst>
      <p:ext uri="{BB962C8B-B14F-4D97-AF65-F5344CB8AC3E}">
        <p14:creationId xmlns:p14="http://schemas.microsoft.com/office/powerpoint/2010/main" val="2505123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Keep existing partnerships going – e.g., keep having meetings</a:t>
            </a:r>
          </a:p>
          <a:p>
            <a:endParaRPr lang="en-US" baseline="0" dirty="0"/>
          </a:p>
          <a:p>
            <a:r>
              <a:rPr lang="en-US" baseline="0" dirty="0"/>
              <a:t>Increasing your network can help share resources and generate new ideas</a:t>
            </a:r>
          </a:p>
          <a:p>
            <a:endParaRPr lang="en-US" dirty="0"/>
          </a:p>
          <a:p>
            <a:endParaRPr lang="en-US" dirty="0"/>
          </a:p>
        </p:txBody>
      </p:sp>
      <p:sp>
        <p:nvSpPr>
          <p:cNvPr id="4" name="Slide Number Placeholder 3"/>
          <p:cNvSpPr>
            <a:spLocks noGrp="1"/>
          </p:cNvSpPr>
          <p:nvPr>
            <p:ph type="sldNum" sz="quarter" idx="10"/>
          </p:nvPr>
        </p:nvSpPr>
        <p:spPr/>
        <p:txBody>
          <a:bodyPr/>
          <a:lstStyle/>
          <a:p>
            <a:fld id="{D092435B-56D4-422D-832F-824921167745}" type="slidenum">
              <a:rPr lang="en-US" smtClean="0"/>
              <a:t>15</a:t>
            </a:fld>
            <a:endParaRPr lang="en-US"/>
          </a:p>
        </p:txBody>
      </p:sp>
    </p:spTree>
    <p:extLst>
      <p:ext uri="{BB962C8B-B14F-4D97-AF65-F5344CB8AC3E}">
        <p14:creationId xmlns:p14="http://schemas.microsoft.com/office/powerpoint/2010/main" val="3569199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Use </a:t>
            </a:r>
            <a:r>
              <a:rPr lang="en-US" dirty="0"/>
              <a:t>evidence to show how</a:t>
            </a:r>
            <a:r>
              <a:rPr lang="en-US" baseline="0" dirty="0"/>
              <a:t> this </a:t>
            </a:r>
            <a:r>
              <a:rPr lang="en-US" baseline="0" dirty="0" smtClean="0"/>
              <a:t>PDSA-proven program improves </a:t>
            </a:r>
            <a:r>
              <a:rPr lang="en-US" baseline="0" dirty="0"/>
              <a:t>efficiency (time, money or both)</a:t>
            </a:r>
          </a:p>
          <a:p>
            <a:pPr defTabSz="924458">
              <a:defRPr/>
            </a:pPr>
            <a:endParaRPr lang="en-US" baseline="0" dirty="0"/>
          </a:p>
          <a:p>
            <a:pPr defTabSz="924458">
              <a:defRPr/>
            </a:pPr>
            <a:r>
              <a:rPr lang="en-CA" dirty="0"/>
              <a:t>It helps to spread innovations if you can show that day-to-day work is made easier</a:t>
            </a:r>
          </a:p>
          <a:p>
            <a:pPr defTabSz="924458">
              <a:defRPr/>
            </a:pPr>
            <a:endParaRPr lang="en-US" dirty="0"/>
          </a:p>
          <a:p>
            <a:endParaRPr lang="en-US" dirty="0"/>
          </a:p>
        </p:txBody>
      </p:sp>
      <p:sp>
        <p:nvSpPr>
          <p:cNvPr id="4" name="Slide Number Placeholder 3"/>
          <p:cNvSpPr>
            <a:spLocks noGrp="1"/>
          </p:cNvSpPr>
          <p:nvPr>
            <p:ph type="sldNum" sz="quarter" idx="10"/>
          </p:nvPr>
        </p:nvSpPr>
        <p:spPr/>
        <p:txBody>
          <a:bodyPr/>
          <a:lstStyle/>
          <a:p>
            <a:fld id="{D092435B-56D4-422D-832F-824921167745}" type="slidenum">
              <a:rPr lang="en-US" smtClean="0"/>
              <a:t>16</a:t>
            </a:fld>
            <a:endParaRPr lang="en-US"/>
          </a:p>
        </p:txBody>
      </p:sp>
    </p:spTree>
    <p:extLst>
      <p:ext uri="{BB962C8B-B14F-4D97-AF65-F5344CB8AC3E}">
        <p14:creationId xmlns:p14="http://schemas.microsoft.com/office/powerpoint/2010/main" val="2074834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627">
              <a:defRPr/>
            </a:pPr>
            <a:r>
              <a:rPr lang="en-US" dirty="0"/>
              <a:t>QI team members are now the knowledge keepers – have gone through many</a:t>
            </a:r>
            <a:r>
              <a:rPr lang="en-US" baseline="0" dirty="0"/>
              <a:t> PDSA cycles – pass this knowledge to people coming up</a:t>
            </a:r>
            <a:endParaRPr lang="en-US" dirty="0"/>
          </a:p>
          <a:p>
            <a:endParaRPr lang="en-US" dirty="0"/>
          </a:p>
        </p:txBody>
      </p:sp>
      <p:sp>
        <p:nvSpPr>
          <p:cNvPr id="4" name="Slide Number Placeholder 3"/>
          <p:cNvSpPr>
            <a:spLocks noGrp="1"/>
          </p:cNvSpPr>
          <p:nvPr>
            <p:ph type="sldNum" sz="quarter" idx="10"/>
          </p:nvPr>
        </p:nvSpPr>
        <p:spPr/>
        <p:txBody>
          <a:bodyPr/>
          <a:lstStyle/>
          <a:p>
            <a:fld id="{D092435B-56D4-422D-832F-824921167745}" type="slidenum">
              <a:rPr lang="en-US" smtClean="0"/>
              <a:t>17</a:t>
            </a:fld>
            <a:endParaRPr lang="en-US"/>
          </a:p>
        </p:txBody>
      </p:sp>
    </p:spTree>
    <p:extLst>
      <p:ext uri="{BB962C8B-B14F-4D97-AF65-F5344CB8AC3E}">
        <p14:creationId xmlns:p14="http://schemas.microsoft.com/office/powerpoint/2010/main" val="611534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092435B-56D4-422D-832F-824921167745}" type="slidenum">
              <a:rPr lang="en-US" smtClean="0"/>
              <a:t>18</a:t>
            </a:fld>
            <a:endParaRPr lang="en-US"/>
          </a:p>
        </p:txBody>
      </p:sp>
    </p:spTree>
    <p:extLst>
      <p:ext uri="{BB962C8B-B14F-4D97-AF65-F5344CB8AC3E}">
        <p14:creationId xmlns:p14="http://schemas.microsoft.com/office/powerpoint/2010/main" val="2347894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092435B-56D4-422D-832F-824921167745}" type="slidenum">
              <a:rPr lang="en-US" smtClean="0"/>
              <a:t>19</a:t>
            </a:fld>
            <a:endParaRPr lang="en-US"/>
          </a:p>
        </p:txBody>
      </p:sp>
    </p:spTree>
    <p:extLst>
      <p:ext uri="{BB962C8B-B14F-4D97-AF65-F5344CB8AC3E}">
        <p14:creationId xmlns:p14="http://schemas.microsoft.com/office/powerpoint/2010/main" val="3119793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CA" altLang="en-US" dirty="0">
                <a:solidFill>
                  <a:srgbClr val="FF0000"/>
                </a:solidFill>
              </a:rPr>
              <a:t>The </a:t>
            </a:r>
            <a:r>
              <a:rPr lang="en-US" sz="1200" dirty="0" smtClean="0"/>
              <a:t>Kahnawake School Diabetes Prevention Project (KSDPP)</a:t>
            </a:r>
            <a:r>
              <a:rPr lang="en-CA" altLang="en-US" dirty="0" smtClean="0">
                <a:solidFill>
                  <a:srgbClr val="FF0000"/>
                </a:solidFill>
              </a:rPr>
              <a:t> </a:t>
            </a:r>
            <a:r>
              <a:rPr lang="en-CA" altLang="en-US" dirty="0">
                <a:solidFill>
                  <a:srgbClr val="FF0000"/>
                </a:solidFill>
              </a:rPr>
              <a:t>has</a:t>
            </a:r>
            <a:r>
              <a:rPr lang="en-CA" altLang="en-US" baseline="0" dirty="0">
                <a:solidFill>
                  <a:srgbClr val="FF0000"/>
                </a:solidFill>
              </a:rPr>
              <a:t> two types of interventions; school interventions and community interventions. The school interventions work directly with the children in a school environment while the community interventions work within the community with the general population. </a:t>
            </a:r>
            <a:endParaRPr lang="en-CA" altLang="en-US" dirty="0">
              <a:solidFill>
                <a:srgbClr val="FF0000"/>
              </a:solidFill>
            </a:endParaRPr>
          </a:p>
          <a:p>
            <a:pPr>
              <a:spcBef>
                <a:spcPct val="0"/>
              </a:spcBef>
            </a:pPr>
            <a:endParaRPr lang="en-CA" altLang="en-US" dirty="0">
              <a:solidFill>
                <a:srgbClr val="FF0000"/>
              </a:solidFill>
            </a:endParaRPr>
          </a:p>
          <a:p>
            <a:pPr>
              <a:spcBef>
                <a:spcPct val="0"/>
              </a:spcBef>
            </a:pPr>
            <a:endParaRPr lang="en-CA" altLang="en-US" dirty="0">
              <a:solidFill>
                <a:srgbClr val="FF0000"/>
              </a:solidFill>
            </a:endParaRPr>
          </a:p>
          <a:p>
            <a:pPr>
              <a:spcBef>
                <a:spcPct val="0"/>
              </a:spcBef>
            </a:pPr>
            <a:endParaRPr lang="en-CA" altLang="en-US" dirty="0">
              <a:solidFill>
                <a:srgbClr val="FF0000"/>
              </a:solidFill>
            </a:endParaRPr>
          </a:p>
          <a:p>
            <a:pPr>
              <a:spcBef>
                <a:spcPct val="0"/>
              </a:spcBef>
            </a:pPr>
            <a:r>
              <a:rPr lang="en-CA" altLang="en-US" dirty="0">
                <a:solidFill>
                  <a:srgbClr val="FF0000"/>
                </a:solidFill>
              </a:rPr>
              <a:t/>
            </a:r>
            <a:br>
              <a:rPr lang="en-CA" altLang="en-US" dirty="0">
                <a:solidFill>
                  <a:srgbClr val="FF0000"/>
                </a:solidFill>
              </a:rPr>
            </a:br>
            <a:endParaRPr lang="en-CA" altLang="en-US" dirty="0">
              <a:solidFill>
                <a:srgbClr val="FF0000"/>
              </a:solidFill>
            </a:endParaRPr>
          </a:p>
          <a:p>
            <a:pPr>
              <a:spcBef>
                <a:spcPct val="0"/>
              </a:spcBef>
            </a:pPr>
            <a:r>
              <a:rPr lang="en-CA" altLang="en-US" dirty="0">
                <a:solidFill>
                  <a:srgbClr val="FF0000"/>
                </a:solidFill>
              </a:rPr>
              <a:t/>
            </a:r>
            <a:br>
              <a:rPr lang="en-CA" altLang="en-US" dirty="0">
                <a:solidFill>
                  <a:srgbClr val="FF0000"/>
                </a:solidFill>
              </a:rPr>
            </a:br>
            <a:endParaRPr lang="en-CA" alt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D092435B-56D4-422D-832F-824921167745}" type="slidenum">
              <a:rPr lang="en-US" smtClean="0"/>
              <a:t>20</a:t>
            </a:fld>
            <a:endParaRPr lang="en-US"/>
          </a:p>
        </p:txBody>
      </p:sp>
    </p:spTree>
    <p:extLst>
      <p:ext uri="{BB962C8B-B14F-4D97-AF65-F5344CB8AC3E}">
        <p14:creationId xmlns:p14="http://schemas.microsoft.com/office/powerpoint/2010/main" val="4209394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community advisory board is used to engage</a:t>
            </a:r>
            <a:r>
              <a:rPr lang="en-CA" baseline="0" dirty="0"/>
              <a:t> the local community and foster leadership which is one of the factors of spread and sustainability.</a:t>
            </a:r>
          </a:p>
          <a:p>
            <a:endParaRPr lang="en-CA" baseline="0" dirty="0"/>
          </a:p>
          <a:p>
            <a:r>
              <a:rPr lang="en-CA" dirty="0"/>
              <a:t>The active research team is an example of the teamwork</a:t>
            </a:r>
            <a:r>
              <a:rPr lang="en-CA" baseline="0" dirty="0"/>
              <a:t> factor of spread and sustainability.</a:t>
            </a:r>
          </a:p>
          <a:p>
            <a:endParaRPr lang="en-CA" baseline="0" dirty="0"/>
          </a:p>
          <a:p>
            <a:r>
              <a:rPr lang="en-CA" baseline="0" dirty="0"/>
              <a:t>Funding and in-kind contributions are continuously given through the evaluation of the program and evidence that the program improves the health of the community. </a:t>
            </a:r>
          </a:p>
          <a:p>
            <a:endParaRPr lang="en-CA" baseline="0" dirty="0"/>
          </a:p>
          <a:p>
            <a:r>
              <a:rPr lang="en-CA" baseline="0" dirty="0"/>
              <a:t>Collaborations between various departments and people are seen through the collaboration between health professionals and school staff. The collaborations between organizations and between people are one of the factors of spread and sustainability. </a:t>
            </a:r>
            <a:endParaRPr lang="en-CA" dirty="0"/>
          </a:p>
        </p:txBody>
      </p:sp>
      <p:sp>
        <p:nvSpPr>
          <p:cNvPr id="4" name="Slide Number Placeholder 3"/>
          <p:cNvSpPr>
            <a:spLocks noGrp="1"/>
          </p:cNvSpPr>
          <p:nvPr>
            <p:ph type="sldNum" sz="quarter" idx="10"/>
          </p:nvPr>
        </p:nvSpPr>
        <p:spPr/>
        <p:txBody>
          <a:bodyPr/>
          <a:lstStyle/>
          <a:p>
            <a:fld id="{D092435B-56D4-422D-832F-824921167745}" type="slidenum">
              <a:rPr lang="en-US" smtClean="0"/>
              <a:t>21</a:t>
            </a:fld>
            <a:endParaRPr lang="en-US"/>
          </a:p>
        </p:txBody>
      </p:sp>
    </p:spTree>
    <p:extLst>
      <p:ext uri="{BB962C8B-B14F-4D97-AF65-F5344CB8AC3E}">
        <p14:creationId xmlns:p14="http://schemas.microsoft.com/office/powerpoint/2010/main" val="2647089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and welcome here</a:t>
            </a:r>
            <a:r>
              <a:rPr lang="en-US" baseline="0" dirty="0" smtClean="0"/>
              <a:t> is what we’ll do today…</a:t>
            </a:r>
            <a:endParaRPr lang="en-US" baseline="0" dirty="0"/>
          </a:p>
        </p:txBody>
      </p:sp>
      <p:sp>
        <p:nvSpPr>
          <p:cNvPr id="4" name="Slide Number Placeholder 3"/>
          <p:cNvSpPr>
            <a:spLocks noGrp="1"/>
          </p:cNvSpPr>
          <p:nvPr>
            <p:ph type="sldNum" sz="quarter" idx="5"/>
          </p:nvPr>
        </p:nvSpPr>
        <p:spPr/>
        <p:txBody>
          <a:bodyPr/>
          <a:lstStyle/>
          <a:p>
            <a:fld id="{00B4D250-69B3-E246-853B-33C306C75F0E}" type="slidenum">
              <a:rPr lang="en-US" smtClean="0"/>
              <a:t>2</a:t>
            </a:fld>
            <a:endParaRPr lang="en-US"/>
          </a:p>
        </p:txBody>
      </p:sp>
    </p:spTree>
    <p:extLst>
      <p:ext uri="{BB962C8B-B14F-4D97-AF65-F5344CB8AC3E}">
        <p14:creationId xmlns:p14="http://schemas.microsoft.com/office/powerpoint/2010/main" val="4087069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Are there any other factors not listed here for example </a:t>
            </a:r>
            <a:r>
              <a:rPr lang="en-CA" sz="1800" b="1" dirty="0">
                <a:solidFill>
                  <a:srgbClr val="FF0000"/>
                </a:solidFill>
              </a:rPr>
              <a:t>TIME FUNDING….</a:t>
            </a:r>
          </a:p>
        </p:txBody>
      </p:sp>
      <p:sp>
        <p:nvSpPr>
          <p:cNvPr id="4" name="Slide Number Placeholder 3"/>
          <p:cNvSpPr>
            <a:spLocks noGrp="1"/>
          </p:cNvSpPr>
          <p:nvPr>
            <p:ph type="sldNum" sz="quarter" idx="10"/>
          </p:nvPr>
        </p:nvSpPr>
        <p:spPr/>
        <p:txBody>
          <a:bodyPr/>
          <a:lstStyle/>
          <a:p>
            <a:fld id="{D092435B-56D4-422D-832F-824921167745}" type="slidenum">
              <a:rPr lang="en-US" smtClean="0"/>
              <a:t>22</a:t>
            </a:fld>
            <a:endParaRPr lang="en-US"/>
          </a:p>
        </p:txBody>
      </p:sp>
    </p:spTree>
    <p:extLst>
      <p:ext uri="{BB962C8B-B14F-4D97-AF65-F5344CB8AC3E}">
        <p14:creationId xmlns:p14="http://schemas.microsoft.com/office/powerpoint/2010/main" val="2041750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CA" dirty="0" smtClean="0"/>
              <a:t>Activities are similar to a PDSA cycle</a:t>
            </a:r>
          </a:p>
          <a:p>
            <a:pPr defTabSz="924458">
              <a:defRPr/>
            </a:pPr>
            <a:r>
              <a:rPr lang="en-US" altLang="en-US" dirty="0" smtClean="0"/>
              <a:t>Build in ongoing evaluation and successes</a:t>
            </a:r>
          </a:p>
          <a:p>
            <a:pPr defTabSz="924458">
              <a:defRPr/>
            </a:pPr>
            <a:r>
              <a:rPr lang="en-US" altLang="en-US" dirty="0" smtClean="0"/>
              <a:t>Showing the benefits of a change (cost savings, greater participation, happier staff, better compliance, etc.) to</a:t>
            </a:r>
            <a:r>
              <a:rPr lang="en-US" altLang="en-US" baseline="0" dirty="0" smtClean="0"/>
              <a:t> g</a:t>
            </a:r>
            <a:r>
              <a:rPr lang="en-US" altLang="en-US" dirty="0" smtClean="0"/>
              <a:t>ain support from leadership, staff and community</a:t>
            </a:r>
          </a:p>
          <a:p>
            <a:endParaRPr lang="en-CA" dirty="0"/>
          </a:p>
        </p:txBody>
      </p:sp>
      <p:sp>
        <p:nvSpPr>
          <p:cNvPr id="4" name="Slide Number Placeholder 3"/>
          <p:cNvSpPr>
            <a:spLocks noGrp="1"/>
          </p:cNvSpPr>
          <p:nvPr>
            <p:ph type="sldNum" sz="quarter" idx="10"/>
          </p:nvPr>
        </p:nvSpPr>
        <p:spPr/>
        <p:txBody>
          <a:bodyPr/>
          <a:lstStyle/>
          <a:p>
            <a:fld id="{D092435B-56D4-422D-832F-824921167745}" type="slidenum">
              <a:rPr lang="en-US" smtClean="0"/>
              <a:t>23</a:t>
            </a:fld>
            <a:endParaRPr lang="en-US"/>
          </a:p>
        </p:txBody>
      </p:sp>
    </p:spTree>
    <p:extLst>
      <p:ext uri="{BB962C8B-B14F-4D97-AF65-F5344CB8AC3E}">
        <p14:creationId xmlns:p14="http://schemas.microsoft.com/office/powerpoint/2010/main" val="3622315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Here we have the known factors for successful sustainability/spread</a:t>
            </a:r>
          </a:p>
          <a:p>
            <a:endParaRPr lang="en-CA" baseline="0" dirty="0" smtClean="0"/>
          </a:p>
          <a:p>
            <a:r>
              <a:rPr lang="en-CA" baseline="0" dirty="0" smtClean="0"/>
              <a:t>Let’s brainstorm examples of strategies to use for each one </a:t>
            </a:r>
            <a:endParaRPr lang="en-CA" dirty="0"/>
          </a:p>
        </p:txBody>
      </p:sp>
      <p:sp>
        <p:nvSpPr>
          <p:cNvPr id="4" name="Slide Number Placeholder 3"/>
          <p:cNvSpPr>
            <a:spLocks noGrp="1"/>
          </p:cNvSpPr>
          <p:nvPr>
            <p:ph type="sldNum" sz="quarter" idx="10"/>
          </p:nvPr>
        </p:nvSpPr>
        <p:spPr/>
        <p:txBody>
          <a:bodyPr/>
          <a:lstStyle/>
          <a:p>
            <a:fld id="{D092435B-56D4-422D-832F-824921167745}" type="slidenum">
              <a:rPr lang="en-US" smtClean="0"/>
              <a:t>24</a:t>
            </a:fld>
            <a:endParaRPr lang="en-US"/>
          </a:p>
        </p:txBody>
      </p:sp>
    </p:spTree>
    <p:extLst>
      <p:ext uri="{BB962C8B-B14F-4D97-AF65-F5344CB8AC3E}">
        <p14:creationId xmlns:p14="http://schemas.microsoft.com/office/powerpoint/2010/main" val="2470873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59480-C573-4951-8D4F-2B5F702B122B}" type="slidenum">
              <a:rPr lang="en-US" smtClean="0"/>
              <a:t>25</a:t>
            </a:fld>
            <a:endParaRPr lang="en-US"/>
          </a:p>
        </p:txBody>
      </p:sp>
    </p:spTree>
    <p:extLst>
      <p:ext uri="{BB962C8B-B14F-4D97-AF65-F5344CB8AC3E}">
        <p14:creationId xmlns:p14="http://schemas.microsoft.com/office/powerpoint/2010/main" val="2715757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092435B-56D4-422D-832F-824921167745}" type="slidenum">
              <a:rPr lang="en-US" smtClean="0"/>
              <a:t>26</a:t>
            </a:fld>
            <a:endParaRPr lang="en-US"/>
          </a:p>
        </p:txBody>
      </p:sp>
    </p:spTree>
    <p:extLst>
      <p:ext uri="{BB962C8B-B14F-4D97-AF65-F5344CB8AC3E}">
        <p14:creationId xmlns:p14="http://schemas.microsoft.com/office/powerpoint/2010/main" val="1426782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092435B-56D4-422D-832F-824921167745}" type="slidenum">
              <a:rPr lang="en-US" smtClean="0"/>
              <a:t>27</a:t>
            </a:fld>
            <a:endParaRPr lang="en-US"/>
          </a:p>
        </p:txBody>
      </p:sp>
    </p:spTree>
    <p:extLst>
      <p:ext uri="{BB962C8B-B14F-4D97-AF65-F5344CB8AC3E}">
        <p14:creationId xmlns:p14="http://schemas.microsoft.com/office/powerpoint/2010/main" val="32319102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092435B-56D4-422D-832F-824921167745}" type="slidenum">
              <a:rPr lang="en-US" smtClean="0"/>
              <a:t>28</a:t>
            </a:fld>
            <a:endParaRPr lang="en-US"/>
          </a:p>
        </p:txBody>
      </p:sp>
    </p:spTree>
    <p:extLst>
      <p:ext uri="{BB962C8B-B14F-4D97-AF65-F5344CB8AC3E}">
        <p14:creationId xmlns:p14="http://schemas.microsoft.com/office/powerpoint/2010/main" val="1698071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092435B-56D4-422D-832F-824921167745}" type="slidenum">
              <a:rPr lang="en-US" smtClean="0"/>
              <a:t>29</a:t>
            </a:fld>
            <a:endParaRPr lang="en-US"/>
          </a:p>
        </p:txBody>
      </p:sp>
    </p:spTree>
    <p:extLst>
      <p:ext uri="{BB962C8B-B14F-4D97-AF65-F5344CB8AC3E}">
        <p14:creationId xmlns:p14="http://schemas.microsoft.com/office/powerpoint/2010/main" val="3023013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092435B-56D4-422D-832F-824921167745}" type="slidenum">
              <a:rPr lang="en-US" smtClean="0"/>
              <a:t>30</a:t>
            </a:fld>
            <a:endParaRPr lang="en-US"/>
          </a:p>
        </p:txBody>
      </p:sp>
    </p:spTree>
    <p:extLst>
      <p:ext uri="{BB962C8B-B14F-4D97-AF65-F5344CB8AC3E}">
        <p14:creationId xmlns:p14="http://schemas.microsoft.com/office/powerpoint/2010/main" val="2392246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092435B-56D4-422D-832F-824921167745}" type="slidenum">
              <a:rPr lang="en-US" smtClean="0"/>
              <a:t>31</a:t>
            </a:fld>
            <a:endParaRPr lang="en-US"/>
          </a:p>
        </p:txBody>
      </p:sp>
    </p:spTree>
    <p:extLst>
      <p:ext uri="{BB962C8B-B14F-4D97-AF65-F5344CB8AC3E}">
        <p14:creationId xmlns:p14="http://schemas.microsoft.com/office/powerpoint/2010/main" val="1368476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00B4D250-69B3-E246-853B-33C306C75F0E}" type="slidenum">
              <a:rPr lang="en-US" smtClean="0"/>
              <a:t>3</a:t>
            </a:fld>
            <a:endParaRPr lang="en-US"/>
          </a:p>
        </p:txBody>
      </p:sp>
    </p:spTree>
    <p:extLst>
      <p:ext uri="{BB962C8B-B14F-4D97-AF65-F5344CB8AC3E}">
        <p14:creationId xmlns:p14="http://schemas.microsoft.com/office/powerpoint/2010/main" val="31561595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092435B-56D4-422D-832F-824921167745}" type="slidenum">
              <a:rPr lang="en-US" smtClean="0"/>
              <a:t>32</a:t>
            </a:fld>
            <a:endParaRPr lang="en-US"/>
          </a:p>
        </p:txBody>
      </p:sp>
    </p:spTree>
    <p:extLst>
      <p:ext uri="{BB962C8B-B14F-4D97-AF65-F5344CB8AC3E}">
        <p14:creationId xmlns:p14="http://schemas.microsoft.com/office/powerpoint/2010/main" val="18976641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59480-C573-4951-8D4F-2B5F702B122B}" type="slidenum">
              <a:rPr lang="en-US" smtClean="0"/>
              <a:t>34</a:t>
            </a:fld>
            <a:endParaRPr lang="en-US"/>
          </a:p>
        </p:txBody>
      </p:sp>
    </p:spTree>
    <p:extLst>
      <p:ext uri="{BB962C8B-B14F-4D97-AF65-F5344CB8AC3E}">
        <p14:creationId xmlns:p14="http://schemas.microsoft.com/office/powerpoint/2010/main" val="923800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0B4D250-69B3-E246-853B-33C306C75F0E}" type="slidenum">
              <a:rPr lang="en-US" smtClean="0"/>
              <a:t>5</a:t>
            </a:fld>
            <a:endParaRPr lang="en-US"/>
          </a:p>
        </p:txBody>
      </p:sp>
    </p:spTree>
    <p:extLst>
      <p:ext uri="{BB962C8B-B14F-4D97-AF65-F5344CB8AC3E}">
        <p14:creationId xmlns:p14="http://schemas.microsoft.com/office/powerpoint/2010/main" val="530698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092435B-56D4-422D-832F-824921167745}" type="slidenum">
              <a:rPr lang="en-US" smtClean="0"/>
              <a:t>7</a:t>
            </a:fld>
            <a:endParaRPr lang="en-US"/>
          </a:p>
        </p:txBody>
      </p:sp>
    </p:spTree>
    <p:extLst>
      <p:ext uri="{BB962C8B-B14F-4D97-AF65-F5344CB8AC3E}">
        <p14:creationId xmlns:p14="http://schemas.microsoft.com/office/powerpoint/2010/main" val="663497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092435B-56D4-422D-832F-824921167745}" type="slidenum">
              <a:rPr lang="en-US" smtClean="0"/>
              <a:t>8</a:t>
            </a:fld>
            <a:endParaRPr lang="en-US"/>
          </a:p>
        </p:txBody>
      </p:sp>
    </p:spTree>
    <p:extLst>
      <p:ext uri="{BB962C8B-B14F-4D97-AF65-F5344CB8AC3E}">
        <p14:creationId xmlns:p14="http://schemas.microsoft.com/office/powerpoint/2010/main" val="3408246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092435B-56D4-422D-832F-824921167745}" type="slidenum">
              <a:rPr lang="en-US" smtClean="0"/>
              <a:t>9</a:t>
            </a:fld>
            <a:endParaRPr lang="en-US"/>
          </a:p>
        </p:txBody>
      </p:sp>
    </p:spTree>
    <p:extLst>
      <p:ext uri="{BB962C8B-B14F-4D97-AF65-F5344CB8AC3E}">
        <p14:creationId xmlns:p14="http://schemas.microsoft.com/office/powerpoint/2010/main" val="2265629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627" fontAlgn="base">
              <a:spcBef>
                <a:spcPct val="30000"/>
              </a:spcBef>
              <a:spcAft>
                <a:spcPct val="0"/>
              </a:spcAft>
              <a:defRPr/>
            </a:pPr>
            <a:r>
              <a:rPr lang="en-CA" dirty="0"/>
              <a:t>Adaptation – tailor programs to local contexts and circumstances (new client population like GDM, or an aging client</a:t>
            </a:r>
            <a:r>
              <a:rPr lang="en-CA" baseline="0" dirty="0"/>
              <a:t> base)</a:t>
            </a:r>
            <a:endParaRPr lang="en-CA" dirty="0"/>
          </a:p>
          <a:p>
            <a:endParaRPr lang="en-US" dirty="0"/>
          </a:p>
        </p:txBody>
      </p:sp>
      <p:sp>
        <p:nvSpPr>
          <p:cNvPr id="4" name="Slide Number Placeholder 3"/>
          <p:cNvSpPr>
            <a:spLocks noGrp="1"/>
          </p:cNvSpPr>
          <p:nvPr>
            <p:ph type="sldNum" sz="quarter" idx="10"/>
          </p:nvPr>
        </p:nvSpPr>
        <p:spPr/>
        <p:txBody>
          <a:bodyPr/>
          <a:lstStyle/>
          <a:p>
            <a:fld id="{D092435B-56D4-422D-832F-824921167745}" type="slidenum">
              <a:rPr lang="en-US" smtClean="0"/>
              <a:t>10</a:t>
            </a:fld>
            <a:endParaRPr lang="en-US"/>
          </a:p>
        </p:txBody>
      </p:sp>
    </p:spTree>
    <p:extLst>
      <p:ext uri="{BB962C8B-B14F-4D97-AF65-F5344CB8AC3E}">
        <p14:creationId xmlns:p14="http://schemas.microsoft.com/office/powerpoint/2010/main" val="2950664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92435B-56D4-422D-832F-824921167745}" type="slidenum">
              <a:rPr lang="en-US" smtClean="0"/>
              <a:t>11</a:t>
            </a:fld>
            <a:endParaRPr lang="en-US"/>
          </a:p>
        </p:txBody>
      </p:sp>
    </p:spTree>
    <p:extLst>
      <p:ext uri="{BB962C8B-B14F-4D97-AF65-F5344CB8AC3E}">
        <p14:creationId xmlns:p14="http://schemas.microsoft.com/office/powerpoint/2010/main" val="4163218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ach Section Slid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15CF758-0B40-9648-A9D1-431746A63425}"/>
              </a:ext>
            </a:extLst>
          </p:cNvPr>
          <p:cNvSpPr>
            <a:spLocks noGrp="1"/>
          </p:cNvSpPr>
          <p:nvPr>
            <p:ph type="body" sz="quarter" idx="10" hasCustomPrompt="1"/>
          </p:nvPr>
        </p:nvSpPr>
        <p:spPr>
          <a:xfrm>
            <a:off x="838200" y="3200400"/>
            <a:ext cx="8077200" cy="762000"/>
          </a:xfrm>
          <a:prstGeom prst="rect">
            <a:avLst/>
          </a:prstGeom>
        </p:spPr>
        <p:txBody>
          <a:bodyPr/>
          <a:lstStyle>
            <a:lvl1pPr marL="0" indent="0" algn="ctr">
              <a:buNone/>
              <a:defRPr sz="4800" b="1" i="0">
                <a:solidFill>
                  <a:schemeClr val="accent2"/>
                </a:solidFill>
                <a:latin typeface="Montserrat SemiBold" pitchFamily="2" charset="77"/>
                <a:cs typeface="Arial" panose="020B0604020202020204" pitchFamily="34" charset="0"/>
              </a:defRPr>
            </a:lvl1pPr>
          </a:lstStyle>
          <a:p>
            <a:pPr lvl="0"/>
            <a:r>
              <a:rPr lang="en-US" dirty="0"/>
              <a:t>SECTION TITLE</a:t>
            </a:r>
          </a:p>
        </p:txBody>
      </p:sp>
    </p:spTree>
    <p:extLst>
      <p:ext uri="{BB962C8B-B14F-4D97-AF65-F5344CB8AC3E}">
        <p14:creationId xmlns:p14="http://schemas.microsoft.com/office/powerpoint/2010/main" val="633368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edar Title Slide">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909A3FBF-ED1A-D341-ABCE-4064CDFA494A}"/>
              </a:ext>
            </a:extLst>
          </p:cNvPr>
          <p:cNvSpPr>
            <a:spLocks noGrp="1"/>
          </p:cNvSpPr>
          <p:nvPr>
            <p:ph type="body" sz="quarter" idx="10" hasCustomPrompt="1"/>
          </p:nvPr>
        </p:nvSpPr>
        <p:spPr>
          <a:xfrm>
            <a:off x="3657600" y="4876800"/>
            <a:ext cx="7162800" cy="762000"/>
          </a:xfrm>
          <a:prstGeom prst="rect">
            <a:avLst/>
          </a:prstGeom>
        </p:spPr>
        <p:txBody>
          <a:bodyPr/>
          <a:lstStyle>
            <a:lvl1pPr marL="0" indent="0" algn="ctr">
              <a:buNone/>
              <a:defRPr sz="4800" b="1" i="0">
                <a:solidFill>
                  <a:schemeClr val="accent3"/>
                </a:solidFill>
                <a:latin typeface="Montserrat SemiBold" pitchFamily="2" charset="77"/>
                <a:cs typeface="Arial" panose="020B0604020202020204" pitchFamily="34" charset="0"/>
              </a:defRPr>
            </a:lvl1pPr>
          </a:lstStyle>
          <a:p>
            <a:pPr lvl="0"/>
            <a:r>
              <a:rPr lang="en-US" dirty="0"/>
              <a:t>PRESENTATION TITLE</a:t>
            </a:r>
          </a:p>
        </p:txBody>
      </p:sp>
    </p:spTree>
    <p:extLst>
      <p:ext uri="{BB962C8B-B14F-4D97-AF65-F5344CB8AC3E}">
        <p14:creationId xmlns:p14="http://schemas.microsoft.com/office/powerpoint/2010/main" val="428989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edar Section Slid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15CF758-0B40-9648-A9D1-431746A63425}"/>
              </a:ext>
            </a:extLst>
          </p:cNvPr>
          <p:cNvSpPr>
            <a:spLocks noGrp="1"/>
          </p:cNvSpPr>
          <p:nvPr>
            <p:ph type="body" sz="quarter" idx="10" hasCustomPrompt="1"/>
          </p:nvPr>
        </p:nvSpPr>
        <p:spPr>
          <a:xfrm>
            <a:off x="3200400" y="3200400"/>
            <a:ext cx="8077200" cy="762000"/>
          </a:xfrm>
          <a:prstGeom prst="rect">
            <a:avLst/>
          </a:prstGeom>
        </p:spPr>
        <p:txBody>
          <a:bodyPr/>
          <a:lstStyle>
            <a:lvl1pPr marL="0" indent="0" algn="ctr">
              <a:buNone/>
              <a:defRPr sz="4800" b="1" i="0">
                <a:solidFill>
                  <a:schemeClr val="accent3"/>
                </a:solidFill>
                <a:latin typeface="Montserrat SemiBold" pitchFamily="2" charset="77"/>
                <a:cs typeface="Arial" panose="020B0604020202020204" pitchFamily="34" charset="0"/>
              </a:defRPr>
            </a:lvl1pPr>
          </a:lstStyle>
          <a:p>
            <a:pPr lvl="0"/>
            <a:r>
              <a:rPr lang="en-US" dirty="0"/>
              <a:t>SECTION TITLE</a:t>
            </a:r>
          </a:p>
        </p:txBody>
      </p:sp>
    </p:spTree>
    <p:extLst>
      <p:ext uri="{BB962C8B-B14F-4D97-AF65-F5344CB8AC3E}">
        <p14:creationId xmlns:p14="http://schemas.microsoft.com/office/powerpoint/2010/main" val="2915606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edar 2 Column">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DED4F11-EF93-2F4F-972F-FDF65A74ABED}"/>
              </a:ext>
            </a:extLst>
          </p:cNvPr>
          <p:cNvSpPr>
            <a:spLocks noGrp="1"/>
          </p:cNvSpPr>
          <p:nvPr>
            <p:ph idx="1" hasCustomPrompt="1"/>
          </p:nvPr>
        </p:nvSpPr>
        <p:spPr>
          <a:xfrm>
            <a:off x="2590800" y="1759688"/>
            <a:ext cx="4419600" cy="4564912"/>
          </a:xfrm>
          <a:prstGeom prst="rect">
            <a:avLst/>
          </a:prstGeom>
        </p:spPr>
        <p:txBody>
          <a:bodyPr/>
          <a:lstStyle>
            <a:lvl1pPr marL="0" indent="0">
              <a:buNone/>
              <a:defRPr sz="1600" b="0" i="0">
                <a:solidFill>
                  <a:schemeClr val="accent2">
                    <a:lumMod val="50000"/>
                  </a:schemeClr>
                </a:solidFill>
                <a:latin typeface="Trebuchet MS" panose="020B0703020202090204" pitchFamily="34" charset="0"/>
              </a:defRPr>
            </a:lvl1pPr>
            <a:lvl2pPr marL="800100" indent="-342900">
              <a:buFont typeface="Arial" charset="0"/>
              <a:buChar char="•"/>
              <a:defRPr sz="1400" b="0" i="0" baseline="0">
                <a:solidFill>
                  <a:schemeClr val="accent1">
                    <a:lumMod val="75000"/>
                  </a:schemeClr>
                </a:solidFill>
                <a:latin typeface="Trebuchet MS" panose="020B0703020202090204" pitchFamily="34" charset="0"/>
              </a:defRPr>
            </a:lvl2pPr>
            <a:lvl3pPr>
              <a:defRPr sz="1600">
                <a:solidFill>
                  <a:schemeClr val="accent4"/>
                </a:solidFill>
              </a:defRPr>
            </a:lvl3pPr>
            <a:lvl4pPr>
              <a:defRPr sz="1600"/>
            </a:lvl4pPr>
            <a:lvl5pPr>
              <a:defRPr sz="1600"/>
            </a:lvl5pPr>
          </a:lstStyle>
          <a:p>
            <a:pPr lvl="0"/>
            <a:r>
              <a:rPr lang="en-US" dirty="0"/>
              <a:t>Body Copy</a:t>
            </a:r>
          </a:p>
          <a:p>
            <a:pPr lvl="1"/>
            <a:r>
              <a:rPr lang="en-US" dirty="0"/>
              <a:t>Bullets</a:t>
            </a:r>
          </a:p>
        </p:txBody>
      </p:sp>
      <p:sp>
        <p:nvSpPr>
          <p:cNvPr id="5" name="Content Placeholder 2">
            <a:extLst>
              <a:ext uri="{FF2B5EF4-FFF2-40B4-BE49-F238E27FC236}">
                <a16:creationId xmlns:a16="http://schemas.microsoft.com/office/drawing/2014/main" id="{04EFFB4C-1BB0-D440-9E57-A20ADC424E03}"/>
              </a:ext>
            </a:extLst>
          </p:cNvPr>
          <p:cNvSpPr>
            <a:spLocks noGrp="1"/>
          </p:cNvSpPr>
          <p:nvPr>
            <p:ph idx="12" hasCustomPrompt="1"/>
          </p:nvPr>
        </p:nvSpPr>
        <p:spPr>
          <a:xfrm>
            <a:off x="2590800" y="1295400"/>
            <a:ext cx="4419600" cy="347331"/>
          </a:xfrm>
          <a:prstGeom prst="rect">
            <a:avLst/>
          </a:prstGeom>
        </p:spPr>
        <p:txBody>
          <a:bodyPr/>
          <a:lstStyle>
            <a:lvl1pPr marL="0" indent="0">
              <a:buNone/>
              <a:defRPr sz="1800" b="1" i="0">
                <a:solidFill>
                  <a:schemeClr val="accent2"/>
                </a:solidFill>
                <a:latin typeface="Trebuchet MS" panose="020B0703020202090204" pitchFamily="34" charset="0"/>
              </a:defRPr>
            </a:lvl1pPr>
            <a:lvl2pPr marL="800100" indent="-342900">
              <a:buFont typeface="Arial" charset="0"/>
              <a:buChar char="•"/>
              <a:defRPr sz="1600" baseline="0">
                <a:solidFill>
                  <a:schemeClr val="accent4"/>
                </a:solidFill>
              </a:defRPr>
            </a:lvl2pPr>
            <a:lvl3pPr>
              <a:defRPr sz="1600">
                <a:solidFill>
                  <a:schemeClr val="accent4"/>
                </a:solidFill>
              </a:defRPr>
            </a:lvl3pPr>
            <a:lvl4pPr>
              <a:defRPr sz="1600"/>
            </a:lvl4pPr>
            <a:lvl5pPr>
              <a:defRPr sz="1600"/>
            </a:lvl5pPr>
          </a:lstStyle>
          <a:p>
            <a:pPr lvl="0"/>
            <a:r>
              <a:rPr lang="en-US" dirty="0"/>
              <a:t>Headings</a:t>
            </a:r>
          </a:p>
        </p:txBody>
      </p:sp>
      <p:sp>
        <p:nvSpPr>
          <p:cNvPr id="8" name="Text Placeholder 6">
            <a:extLst>
              <a:ext uri="{FF2B5EF4-FFF2-40B4-BE49-F238E27FC236}">
                <a16:creationId xmlns:a16="http://schemas.microsoft.com/office/drawing/2014/main" id="{E3571AB5-BC2D-844C-87F9-531A8CF38F7F}"/>
              </a:ext>
            </a:extLst>
          </p:cNvPr>
          <p:cNvSpPr>
            <a:spLocks noGrp="1"/>
          </p:cNvSpPr>
          <p:nvPr>
            <p:ph type="body" sz="quarter" idx="10" hasCustomPrompt="1"/>
          </p:nvPr>
        </p:nvSpPr>
        <p:spPr>
          <a:xfrm>
            <a:off x="2590799" y="381000"/>
            <a:ext cx="9067801" cy="457200"/>
          </a:xfrm>
          <a:prstGeom prst="rect">
            <a:avLst/>
          </a:prstGeom>
        </p:spPr>
        <p:txBody>
          <a:bodyPr/>
          <a:lstStyle>
            <a:lvl1pPr marL="0" indent="0" algn="l">
              <a:buNone/>
              <a:defRPr sz="2500" b="1" i="0">
                <a:solidFill>
                  <a:schemeClr val="accent3"/>
                </a:solidFill>
                <a:latin typeface="Montserrat SemiBold" pitchFamily="2" charset="77"/>
                <a:cs typeface="Arial" panose="020B0604020202020204" pitchFamily="34" charset="0"/>
              </a:defRPr>
            </a:lvl1pPr>
          </a:lstStyle>
          <a:p>
            <a:pPr lvl="0"/>
            <a:r>
              <a:rPr lang="en-US" dirty="0"/>
              <a:t>SECTION TITLE</a:t>
            </a:r>
          </a:p>
        </p:txBody>
      </p:sp>
      <p:sp>
        <p:nvSpPr>
          <p:cNvPr id="13" name="Content Placeholder 2">
            <a:extLst>
              <a:ext uri="{FF2B5EF4-FFF2-40B4-BE49-F238E27FC236}">
                <a16:creationId xmlns:a16="http://schemas.microsoft.com/office/drawing/2014/main" id="{377C7C21-1427-B548-B0B0-8B12AAD81371}"/>
              </a:ext>
            </a:extLst>
          </p:cNvPr>
          <p:cNvSpPr>
            <a:spLocks noGrp="1"/>
          </p:cNvSpPr>
          <p:nvPr>
            <p:ph idx="14" hasCustomPrompt="1"/>
          </p:nvPr>
        </p:nvSpPr>
        <p:spPr>
          <a:xfrm>
            <a:off x="7239000" y="1295400"/>
            <a:ext cx="4419600" cy="347331"/>
          </a:xfrm>
          <a:prstGeom prst="rect">
            <a:avLst/>
          </a:prstGeom>
        </p:spPr>
        <p:txBody>
          <a:bodyPr/>
          <a:lstStyle>
            <a:lvl1pPr marL="0" indent="0">
              <a:buNone/>
              <a:defRPr sz="1800" b="1" i="0">
                <a:solidFill>
                  <a:schemeClr val="accent2"/>
                </a:solidFill>
                <a:latin typeface="Trebuchet MS" panose="020B0703020202090204" pitchFamily="34" charset="0"/>
              </a:defRPr>
            </a:lvl1pPr>
            <a:lvl2pPr marL="800100" indent="-342900">
              <a:buFont typeface="Arial" charset="0"/>
              <a:buChar char="•"/>
              <a:defRPr sz="1600" baseline="0">
                <a:solidFill>
                  <a:schemeClr val="accent4"/>
                </a:solidFill>
              </a:defRPr>
            </a:lvl2pPr>
            <a:lvl3pPr>
              <a:defRPr sz="1600">
                <a:solidFill>
                  <a:schemeClr val="accent4"/>
                </a:solidFill>
              </a:defRPr>
            </a:lvl3pPr>
            <a:lvl4pPr>
              <a:defRPr sz="1600"/>
            </a:lvl4pPr>
            <a:lvl5pPr>
              <a:defRPr sz="1600"/>
            </a:lvl5pPr>
          </a:lstStyle>
          <a:p>
            <a:pPr lvl="0"/>
            <a:r>
              <a:rPr lang="en-US" dirty="0"/>
              <a:t>Headings</a:t>
            </a:r>
          </a:p>
        </p:txBody>
      </p:sp>
      <p:sp>
        <p:nvSpPr>
          <p:cNvPr id="7" name="Content Placeholder 2">
            <a:extLst>
              <a:ext uri="{FF2B5EF4-FFF2-40B4-BE49-F238E27FC236}">
                <a16:creationId xmlns:a16="http://schemas.microsoft.com/office/drawing/2014/main" id="{9ADB06F8-310A-134C-8397-CA339ABEA394}"/>
              </a:ext>
            </a:extLst>
          </p:cNvPr>
          <p:cNvSpPr>
            <a:spLocks noGrp="1"/>
          </p:cNvSpPr>
          <p:nvPr>
            <p:ph idx="15" hasCustomPrompt="1"/>
          </p:nvPr>
        </p:nvSpPr>
        <p:spPr>
          <a:xfrm>
            <a:off x="7239000" y="1759688"/>
            <a:ext cx="4419600" cy="4564912"/>
          </a:xfrm>
          <a:prstGeom prst="rect">
            <a:avLst/>
          </a:prstGeom>
        </p:spPr>
        <p:txBody>
          <a:bodyPr/>
          <a:lstStyle>
            <a:lvl1pPr marL="0" indent="0">
              <a:buNone/>
              <a:defRPr sz="1600" b="0" i="0">
                <a:solidFill>
                  <a:schemeClr val="accent2">
                    <a:lumMod val="50000"/>
                  </a:schemeClr>
                </a:solidFill>
                <a:latin typeface="Trebuchet MS" panose="020B0703020202090204" pitchFamily="34" charset="0"/>
              </a:defRPr>
            </a:lvl1pPr>
            <a:lvl2pPr marL="800100" indent="-342900">
              <a:buFont typeface="Arial" charset="0"/>
              <a:buChar char="•"/>
              <a:defRPr sz="1400" b="0" i="0" baseline="0">
                <a:solidFill>
                  <a:schemeClr val="accent1">
                    <a:lumMod val="75000"/>
                  </a:schemeClr>
                </a:solidFill>
                <a:latin typeface="Trebuchet MS" panose="020B0703020202090204" pitchFamily="34" charset="0"/>
              </a:defRPr>
            </a:lvl2pPr>
            <a:lvl3pPr>
              <a:defRPr sz="1600">
                <a:solidFill>
                  <a:schemeClr val="accent4"/>
                </a:solidFill>
              </a:defRPr>
            </a:lvl3pPr>
            <a:lvl4pPr>
              <a:defRPr sz="1600"/>
            </a:lvl4pPr>
            <a:lvl5pPr>
              <a:defRPr sz="1600"/>
            </a:lvl5pPr>
          </a:lstStyle>
          <a:p>
            <a:pPr lvl="0"/>
            <a:r>
              <a:rPr lang="en-US" dirty="0"/>
              <a:t>Body Copy</a:t>
            </a:r>
          </a:p>
          <a:p>
            <a:pPr lvl="1"/>
            <a:r>
              <a:rPr lang="en-US" dirty="0"/>
              <a:t>Bullets</a:t>
            </a:r>
          </a:p>
        </p:txBody>
      </p:sp>
    </p:spTree>
    <p:extLst>
      <p:ext uri="{BB962C8B-B14F-4D97-AF65-F5344CB8AC3E}">
        <p14:creationId xmlns:p14="http://schemas.microsoft.com/office/powerpoint/2010/main" val="2221339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edar Column with Caption">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6A0C5DA-923F-7249-8363-72753909F63B}"/>
              </a:ext>
            </a:extLst>
          </p:cNvPr>
          <p:cNvSpPr>
            <a:spLocks noGrp="1"/>
          </p:cNvSpPr>
          <p:nvPr>
            <p:ph idx="14" hasCustomPrompt="1"/>
          </p:nvPr>
        </p:nvSpPr>
        <p:spPr>
          <a:xfrm>
            <a:off x="7239001" y="5149701"/>
            <a:ext cx="4419600" cy="1174899"/>
          </a:xfrm>
          <a:prstGeom prst="rect">
            <a:avLst/>
          </a:prstGeom>
          <a:solidFill>
            <a:schemeClr val="accent2">
              <a:lumMod val="75000"/>
            </a:schemeClr>
          </a:solidFill>
          <a:ln>
            <a:noFill/>
          </a:ln>
        </p:spPr>
        <p:txBody>
          <a:bodyPr lIns="144000" tIns="144000" rIns="144000" bIns="144000"/>
          <a:lstStyle>
            <a:lvl1pPr marL="0" indent="0">
              <a:buNone/>
              <a:defRPr sz="1400" b="0" i="1">
                <a:solidFill>
                  <a:schemeClr val="bg1"/>
                </a:solidFill>
                <a:latin typeface="Trebuchet MS" panose="020B0703020202090204" pitchFamily="34" charset="0"/>
              </a:defRPr>
            </a:lvl1pPr>
            <a:lvl2pPr marL="800100" indent="-342900">
              <a:buFont typeface="Arial" charset="0"/>
              <a:buChar char="•"/>
              <a:defRPr sz="1600" baseline="0">
                <a:solidFill>
                  <a:schemeClr val="accent4"/>
                </a:solidFill>
              </a:defRPr>
            </a:lvl2pPr>
            <a:lvl3pPr>
              <a:defRPr sz="1600">
                <a:solidFill>
                  <a:schemeClr val="accent4"/>
                </a:solidFill>
              </a:defRPr>
            </a:lvl3pPr>
            <a:lvl4pPr>
              <a:defRPr sz="1600"/>
            </a:lvl4pPr>
            <a:lvl5pPr>
              <a:defRPr sz="1600"/>
            </a:lvl5pPr>
          </a:lstStyle>
          <a:p>
            <a:pPr lvl="0"/>
            <a:r>
              <a:rPr lang="en-US" dirty="0"/>
              <a:t>Caption Content</a:t>
            </a:r>
          </a:p>
        </p:txBody>
      </p:sp>
      <p:sp>
        <p:nvSpPr>
          <p:cNvPr id="9" name="Text Placeholder 6">
            <a:extLst>
              <a:ext uri="{FF2B5EF4-FFF2-40B4-BE49-F238E27FC236}">
                <a16:creationId xmlns:a16="http://schemas.microsoft.com/office/drawing/2014/main" id="{74B5F7C9-7E14-E445-B853-6FCC0A7864F6}"/>
              </a:ext>
            </a:extLst>
          </p:cNvPr>
          <p:cNvSpPr>
            <a:spLocks noGrp="1"/>
          </p:cNvSpPr>
          <p:nvPr>
            <p:ph type="body" sz="quarter" idx="10" hasCustomPrompt="1"/>
          </p:nvPr>
        </p:nvSpPr>
        <p:spPr>
          <a:xfrm>
            <a:off x="2590800" y="381000"/>
            <a:ext cx="9067801" cy="457200"/>
          </a:xfrm>
          <a:prstGeom prst="rect">
            <a:avLst/>
          </a:prstGeom>
        </p:spPr>
        <p:txBody>
          <a:bodyPr/>
          <a:lstStyle>
            <a:lvl1pPr marL="0" indent="0" algn="l">
              <a:buNone/>
              <a:defRPr sz="2500" b="1" i="0">
                <a:solidFill>
                  <a:schemeClr val="accent3"/>
                </a:solidFill>
                <a:latin typeface="Montserrat SemiBold" pitchFamily="2" charset="77"/>
                <a:cs typeface="Arial" panose="020B0604020202020204" pitchFamily="34" charset="0"/>
              </a:defRPr>
            </a:lvl1pPr>
          </a:lstStyle>
          <a:p>
            <a:pPr lvl="0"/>
            <a:r>
              <a:rPr lang="en-US" dirty="0"/>
              <a:t>SECTION TITLE</a:t>
            </a:r>
          </a:p>
        </p:txBody>
      </p:sp>
      <p:sp>
        <p:nvSpPr>
          <p:cNvPr id="10" name="Content Placeholder 2">
            <a:extLst>
              <a:ext uri="{FF2B5EF4-FFF2-40B4-BE49-F238E27FC236}">
                <a16:creationId xmlns:a16="http://schemas.microsoft.com/office/drawing/2014/main" id="{BEFE4087-34B7-144C-BBAE-E63552CA79C7}"/>
              </a:ext>
            </a:extLst>
          </p:cNvPr>
          <p:cNvSpPr>
            <a:spLocks noGrp="1"/>
          </p:cNvSpPr>
          <p:nvPr>
            <p:ph idx="1" hasCustomPrompt="1"/>
          </p:nvPr>
        </p:nvSpPr>
        <p:spPr>
          <a:xfrm>
            <a:off x="2590801" y="1759688"/>
            <a:ext cx="4419600" cy="4564912"/>
          </a:xfrm>
          <a:prstGeom prst="rect">
            <a:avLst/>
          </a:prstGeom>
        </p:spPr>
        <p:txBody>
          <a:bodyPr/>
          <a:lstStyle>
            <a:lvl1pPr marL="0" indent="0">
              <a:buNone/>
              <a:defRPr sz="1600" b="0" i="0">
                <a:solidFill>
                  <a:schemeClr val="accent2">
                    <a:lumMod val="50000"/>
                  </a:schemeClr>
                </a:solidFill>
                <a:latin typeface="Trebuchet MS" panose="020B0703020202090204" pitchFamily="34" charset="0"/>
              </a:defRPr>
            </a:lvl1pPr>
            <a:lvl2pPr marL="800100" indent="-342900">
              <a:buFont typeface="Arial" charset="0"/>
              <a:buChar char="•"/>
              <a:defRPr sz="1400" b="0" i="0" baseline="0">
                <a:solidFill>
                  <a:schemeClr val="accent1">
                    <a:lumMod val="75000"/>
                  </a:schemeClr>
                </a:solidFill>
                <a:latin typeface="Trebuchet MS" panose="020B0703020202090204" pitchFamily="34" charset="0"/>
              </a:defRPr>
            </a:lvl2pPr>
            <a:lvl3pPr>
              <a:defRPr sz="1600">
                <a:solidFill>
                  <a:schemeClr val="accent4"/>
                </a:solidFill>
              </a:defRPr>
            </a:lvl3pPr>
            <a:lvl4pPr>
              <a:defRPr sz="1600"/>
            </a:lvl4pPr>
            <a:lvl5pPr>
              <a:defRPr sz="1600"/>
            </a:lvl5pPr>
          </a:lstStyle>
          <a:p>
            <a:pPr lvl="0"/>
            <a:r>
              <a:rPr lang="en-US" dirty="0"/>
              <a:t>Body Copy</a:t>
            </a:r>
          </a:p>
          <a:p>
            <a:pPr lvl="1"/>
            <a:r>
              <a:rPr lang="en-US" dirty="0"/>
              <a:t>Bullets</a:t>
            </a:r>
          </a:p>
        </p:txBody>
      </p:sp>
      <p:sp>
        <p:nvSpPr>
          <p:cNvPr id="12" name="Content Placeholder 2">
            <a:extLst>
              <a:ext uri="{FF2B5EF4-FFF2-40B4-BE49-F238E27FC236}">
                <a16:creationId xmlns:a16="http://schemas.microsoft.com/office/drawing/2014/main" id="{714AA6F9-E897-6247-80E4-D0C2632C8E60}"/>
              </a:ext>
            </a:extLst>
          </p:cNvPr>
          <p:cNvSpPr>
            <a:spLocks noGrp="1"/>
          </p:cNvSpPr>
          <p:nvPr>
            <p:ph idx="12" hasCustomPrompt="1"/>
          </p:nvPr>
        </p:nvSpPr>
        <p:spPr>
          <a:xfrm>
            <a:off x="2590801" y="1295400"/>
            <a:ext cx="4419600" cy="347331"/>
          </a:xfrm>
          <a:prstGeom prst="rect">
            <a:avLst/>
          </a:prstGeom>
        </p:spPr>
        <p:txBody>
          <a:bodyPr/>
          <a:lstStyle>
            <a:lvl1pPr marL="0" indent="0">
              <a:buNone/>
              <a:defRPr sz="1800" b="1" i="0">
                <a:solidFill>
                  <a:schemeClr val="accent2"/>
                </a:solidFill>
                <a:latin typeface="Trebuchet MS" panose="020B0703020202090204" pitchFamily="34" charset="0"/>
              </a:defRPr>
            </a:lvl1pPr>
            <a:lvl2pPr marL="800100" indent="-342900">
              <a:buFont typeface="Arial" charset="0"/>
              <a:buChar char="•"/>
              <a:defRPr sz="1600" baseline="0">
                <a:solidFill>
                  <a:schemeClr val="accent4"/>
                </a:solidFill>
              </a:defRPr>
            </a:lvl2pPr>
            <a:lvl3pPr>
              <a:defRPr sz="1600">
                <a:solidFill>
                  <a:schemeClr val="accent4"/>
                </a:solidFill>
              </a:defRPr>
            </a:lvl3pPr>
            <a:lvl4pPr>
              <a:defRPr sz="1600"/>
            </a:lvl4pPr>
            <a:lvl5pPr>
              <a:defRPr sz="1600"/>
            </a:lvl5pPr>
          </a:lstStyle>
          <a:p>
            <a:pPr lvl="0"/>
            <a:r>
              <a:rPr lang="en-US" dirty="0"/>
              <a:t>Headings</a:t>
            </a:r>
          </a:p>
        </p:txBody>
      </p:sp>
      <p:sp>
        <p:nvSpPr>
          <p:cNvPr id="14" name="Content Placeholder 2">
            <a:extLst>
              <a:ext uri="{FF2B5EF4-FFF2-40B4-BE49-F238E27FC236}">
                <a16:creationId xmlns:a16="http://schemas.microsoft.com/office/drawing/2014/main" id="{F509BFE4-9AD8-AF42-BE6D-3BAD382A12C8}"/>
              </a:ext>
            </a:extLst>
          </p:cNvPr>
          <p:cNvSpPr>
            <a:spLocks noGrp="1"/>
          </p:cNvSpPr>
          <p:nvPr>
            <p:ph idx="16" hasCustomPrompt="1"/>
          </p:nvPr>
        </p:nvSpPr>
        <p:spPr>
          <a:xfrm>
            <a:off x="7239001" y="1295400"/>
            <a:ext cx="4419600" cy="3837534"/>
          </a:xfrm>
          <a:prstGeom prst="rect">
            <a:avLst/>
          </a:prstGeom>
        </p:spPr>
        <p:txBody>
          <a:bodyPr/>
          <a:lstStyle>
            <a:lvl1pPr marL="0" indent="0">
              <a:buNone/>
              <a:defRPr sz="1600" b="0" i="0">
                <a:solidFill>
                  <a:schemeClr val="accent2">
                    <a:lumMod val="50000"/>
                  </a:schemeClr>
                </a:solidFill>
                <a:latin typeface="Trebuchet MS" panose="020B0703020202090204" pitchFamily="34" charset="0"/>
              </a:defRPr>
            </a:lvl1pPr>
            <a:lvl2pPr marL="800100" indent="-342900">
              <a:buFont typeface="Arial" charset="0"/>
              <a:buChar char="•"/>
              <a:defRPr sz="1400" b="0" i="0" baseline="0">
                <a:solidFill>
                  <a:schemeClr val="accent1">
                    <a:lumMod val="75000"/>
                  </a:schemeClr>
                </a:solidFill>
                <a:latin typeface="Trebuchet MS" panose="020B0703020202090204" pitchFamily="34" charset="0"/>
              </a:defRPr>
            </a:lvl2pPr>
            <a:lvl3pPr>
              <a:defRPr sz="1600">
                <a:solidFill>
                  <a:schemeClr val="accent4"/>
                </a:solidFill>
              </a:defRPr>
            </a:lvl3pPr>
            <a:lvl4pPr>
              <a:defRPr sz="1600"/>
            </a:lvl4pPr>
            <a:lvl5pPr>
              <a:defRPr sz="1600"/>
            </a:lvl5pPr>
          </a:lstStyle>
          <a:p>
            <a:pPr lvl="0"/>
            <a:r>
              <a:rPr lang="en-US" dirty="0"/>
              <a:t>Body Copy</a:t>
            </a:r>
          </a:p>
          <a:p>
            <a:pPr lvl="1"/>
            <a:r>
              <a:rPr lang="en-US" dirty="0"/>
              <a:t>Bullets</a:t>
            </a:r>
          </a:p>
        </p:txBody>
      </p:sp>
    </p:spTree>
    <p:extLst>
      <p:ext uri="{BB962C8B-B14F-4D97-AF65-F5344CB8AC3E}">
        <p14:creationId xmlns:p14="http://schemas.microsoft.com/office/powerpoint/2010/main" val="4063773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F591EA94-E70B-EA0A-511B-F5A9A851CC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4200" y="5867400"/>
            <a:ext cx="1219200" cy="653774"/>
          </a:xfrm>
          <a:prstGeom prst="rect">
            <a:avLst/>
          </a:prstGeom>
        </p:spPr>
      </p:pic>
    </p:spTree>
    <p:extLst>
      <p:ext uri="{BB962C8B-B14F-4D97-AF65-F5344CB8AC3E}">
        <p14:creationId xmlns:p14="http://schemas.microsoft.com/office/powerpoint/2010/main" val="4103743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3" name="Picture 2" descr="Text, logo&#10;&#10;Description automatically generated">
            <a:extLst>
              <a:ext uri="{FF2B5EF4-FFF2-40B4-BE49-F238E27FC236}">
                <a16:creationId xmlns:a16="http://schemas.microsoft.com/office/drawing/2014/main" id="{E63EC90F-2A0F-39C9-91B6-F4717DBEBA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6364" y="604795"/>
            <a:ext cx="7471203" cy="3968766"/>
          </a:xfrm>
          <a:prstGeom prst="rect">
            <a:avLst/>
          </a:prstGeom>
        </p:spPr>
      </p:pic>
    </p:spTree>
    <p:extLst>
      <p:ext uri="{BB962C8B-B14F-4D97-AF65-F5344CB8AC3E}">
        <p14:creationId xmlns:p14="http://schemas.microsoft.com/office/powerpoint/2010/main" val="3628251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3" name="Picture 2" descr="Text, logo&#10;&#10;Description automatically generated">
            <a:extLst>
              <a:ext uri="{FF2B5EF4-FFF2-40B4-BE49-F238E27FC236}">
                <a16:creationId xmlns:a16="http://schemas.microsoft.com/office/drawing/2014/main" id="{E63EC90F-2A0F-39C9-91B6-F4717DBEBA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384" y="3573016"/>
            <a:ext cx="5091724" cy="2704767"/>
          </a:xfrm>
          <a:prstGeom prst="rect">
            <a:avLst/>
          </a:prstGeom>
        </p:spPr>
      </p:pic>
    </p:spTree>
    <p:extLst>
      <p:ext uri="{BB962C8B-B14F-4D97-AF65-F5344CB8AC3E}">
        <p14:creationId xmlns:p14="http://schemas.microsoft.com/office/powerpoint/2010/main" val="1280115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F591EA94-E70B-EA0A-511B-F5A9A851CC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4200" y="5867400"/>
            <a:ext cx="1219200" cy="653774"/>
          </a:xfrm>
          <a:prstGeom prst="rect">
            <a:avLst/>
          </a:prstGeom>
        </p:spPr>
      </p:pic>
      <p:sp>
        <p:nvSpPr>
          <p:cNvPr id="2" name="Rectangle 1">
            <a:extLst>
              <a:ext uri="{FF2B5EF4-FFF2-40B4-BE49-F238E27FC236}">
                <a16:creationId xmlns:a16="http://schemas.microsoft.com/office/drawing/2014/main" id="{9FF6C0C5-E763-0664-687B-87D0E8194765}"/>
              </a:ext>
            </a:extLst>
          </p:cNvPr>
          <p:cNvSpPr/>
          <p:nvPr/>
        </p:nvSpPr>
        <p:spPr>
          <a:xfrm>
            <a:off x="1763524" y="685799"/>
            <a:ext cx="8664951" cy="548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3754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F6C0C5-E763-0664-687B-87D0E8194765}"/>
              </a:ext>
            </a:extLst>
          </p:cNvPr>
          <p:cNvSpPr/>
          <p:nvPr/>
        </p:nvSpPr>
        <p:spPr>
          <a:xfrm>
            <a:off x="1763524" y="685799"/>
            <a:ext cx="8664951" cy="548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7191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Reach Section Slid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15CF758-0B40-9648-A9D1-431746A63425}"/>
              </a:ext>
            </a:extLst>
          </p:cNvPr>
          <p:cNvSpPr>
            <a:spLocks noGrp="1"/>
          </p:cNvSpPr>
          <p:nvPr>
            <p:ph type="body" sz="quarter" idx="10" hasCustomPrompt="1"/>
          </p:nvPr>
        </p:nvSpPr>
        <p:spPr>
          <a:xfrm>
            <a:off x="838200" y="3200400"/>
            <a:ext cx="8077200" cy="762000"/>
          </a:xfrm>
          <a:prstGeom prst="rect">
            <a:avLst/>
          </a:prstGeom>
          <a:noFill/>
        </p:spPr>
        <p:txBody>
          <a:bodyPr/>
          <a:lstStyle>
            <a:lvl1pPr marL="0" indent="0" algn="ctr">
              <a:buNone/>
              <a:defRPr sz="4800" b="1" i="0">
                <a:solidFill>
                  <a:schemeClr val="bg1"/>
                </a:solidFill>
                <a:latin typeface="Montserrat SemiBold" pitchFamily="2" charset="77"/>
                <a:cs typeface="Arial" panose="020B0604020202020204" pitchFamily="34" charset="0"/>
              </a:defRPr>
            </a:lvl1pPr>
          </a:lstStyle>
          <a:p>
            <a:pPr lvl="0"/>
            <a:r>
              <a:rPr lang="en-US" dirty="0"/>
              <a:t>SECTION TITLE</a:t>
            </a:r>
          </a:p>
        </p:txBody>
      </p:sp>
    </p:spTree>
    <p:extLst>
      <p:ext uri="{BB962C8B-B14F-4D97-AF65-F5344CB8AC3E}">
        <p14:creationId xmlns:p14="http://schemas.microsoft.com/office/powerpoint/2010/main" val="2294231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Reach 2 Column">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DED4F11-EF93-2F4F-972F-FDF65A74ABED}"/>
              </a:ext>
            </a:extLst>
          </p:cNvPr>
          <p:cNvSpPr>
            <a:spLocks noGrp="1"/>
          </p:cNvSpPr>
          <p:nvPr>
            <p:ph idx="1" hasCustomPrompt="1"/>
          </p:nvPr>
        </p:nvSpPr>
        <p:spPr>
          <a:xfrm>
            <a:off x="457201" y="1759688"/>
            <a:ext cx="4419600" cy="4564912"/>
          </a:xfrm>
          <a:prstGeom prst="rect">
            <a:avLst/>
          </a:prstGeom>
        </p:spPr>
        <p:txBody>
          <a:bodyPr/>
          <a:lstStyle>
            <a:lvl1pPr marL="0" indent="0">
              <a:buNone/>
              <a:defRPr sz="1600" b="0" i="0">
                <a:solidFill>
                  <a:schemeClr val="tx1"/>
                </a:solidFill>
                <a:latin typeface="Trebuchet MS" panose="020B0703020202090204" pitchFamily="34" charset="0"/>
              </a:defRPr>
            </a:lvl1pPr>
            <a:lvl2pPr marL="800100" indent="-342900">
              <a:buFont typeface="Arial" charset="0"/>
              <a:buChar char="•"/>
              <a:defRPr sz="1400" b="0" i="0" baseline="0">
                <a:solidFill>
                  <a:schemeClr val="accent3"/>
                </a:solidFill>
                <a:latin typeface="Trebuchet MS" panose="020B0703020202090204" pitchFamily="34" charset="0"/>
              </a:defRPr>
            </a:lvl2pPr>
            <a:lvl3pPr>
              <a:defRPr sz="1600">
                <a:solidFill>
                  <a:schemeClr val="accent4"/>
                </a:solidFill>
              </a:defRPr>
            </a:lvl3pPr>
            <a:lvl4pPr>
              <a:defRPr sz="1600"/>
            </a:lvl4pPr>
            <a:lvl5pPr>
              <a:defRPr sz="1600"/>
            </a:lvl5pPr>
          </a:lstStyle>
          <a:p>
            <a:pPr lvl="0"/>
            <a:r>
              <a:rPr lang="en-US" dirty="0"/>
              <a:t>Body Copy</a:t>
            </a:r>
          </a:p>
          <a:p>
            <a:pPr lvl="1"/>
            <a:r>
              <a:rPr lang="en-US" dirty="0"/>
              <a:t>Bullets</a:t>
            </a:r>
          </a:p>
        </p:txBody>
      </p:sp>
      <p:sp>
        <p:nvSpPr>
          <p:cNvPr id="5" name="Content Placeholder 2">
            <a:extLst>
              <a:ext uri="{FF2B5EF4-FFF2-40B4-BE49-F238E27FC236}">
                <a16:creationId xmlns:a16="http://schemas.microsoft.com/office/drawing/2014/main" id="{04EFFB4C-1BB0-D440-9E57-A20ADC424E03}"/>
              </a:ext>
            </a:extLst>
          </p:cNvPr>
          <p:cNvSpPr>
            <a:spLocks noGrp="1"/>
          </p:cNvSpPr>
          <p:nvPr>
            <p:ph idx="12" hasCustomPrompt="1"/>
          </p:nvPr>
        </p:nvSpPr>
        <p:spPr>
          <a:xfrm>
            <a:off x="457201" y="1295400"/>
            <a:ext cx="4419600" cy="347331"/>
          </a:xfrm>
          <a:prstGeom prst="rect">
            <a:avLst/>
          </a:prstGeom>
        </p:spPr>
        <p:txBody>
          <a:bodyPr/>
          <a:lstStyle>
            <a:lvl1pPr marL="0" indent="0">
              <a:buNone/>
              <a:defRPr sz="1800" b="1" i="0">
                <a:solidFill>
                  <a:schemeClr val="accent4"/>
                </a:solidFill>
                <a:latin typeface="Trebuchet MS" panose="020B0703020202090204" pitchFamily="34" charset="0"/>
              </a:defRPr>
            </a:lvl1pPr>
            <a:lvl2pPr marL="800100" indent="-342900">
              <a:buFont typeface="Arial" charset="0"/>
              <a:buChar char="•"/>
              <a:defRPr sz="1600" baseline="0">
                <a:solidFill>
                  <a:schemeClr val="accent4"/>
                </a:solidFill>
              </a:defRPr>
            </a:lvl2pPr>
            <a:lvl3pPr>
              <a:defRPr sz="1600">
                <a:solidFill>
                  <a:schemeClr val="accent4"/>
                </a:solidFill>
              </a:defRPr>
            </a:lvl3pPr>
            <a:lvl4pPr>
              <a:defRPr sz="1600"/>
            </a:lvl4pPr>
            <a:lvl5pPr>
              <a:defRPr sz="1600"/>
            </a:lvl5pPr>
          </a:lstStyle>
          <a:p>
            <a:pPr lvl="0"/>
            <a:r>
              <a:rPr lang="en-US" dirty="0"/>
              <a:t>Headings</a:t>
            </a:r>
          </a:p>
        </p:txBody>
      </p:sp>
      <p:sp>
        <p:nvSpPr>
          <p:cNvPr id="12" name="Content Placeholder 2">
            <a:extLst>
              <a:ext uri="{FF2B5EF4-FFF2-40B4-BE49-F238E27FC236}">
                <a16:creationId xmlns:a16="http://schemas.microsoft.com/office/drawing/2014/main" id="{106DCAB5-0824-264E-81D7-F7BCFEC6E185}"/>
              </a:ext>
            </a:extLst>
          </p:cNvPr>
          <p:cNvSpPr>
            <a:spLocks noGrp="1"/>
          </p:cNvSpPr>
          <p:nvPr>
            <p:ph idx="13" hasCustomPrompt="1"/>
          </p:nvPr>
        </p:nvSpPr>
        <p:spPr>
          <a:xfrm>
            <a:off x="5105401" y="1759688"/>
            <a:ext cx="4419600" cy="4564912"/>
          </a:xfrm>
          <a:prstGeom prst="rect">
            <a:avLst/>
          </a:prstGeom>
        </p:spPr>
        <p:txBody>
          <a:bodyPr/>
          <a:lstStyle>
            <a:lvl1pPr marL="0" indent="0">
              <a:buNone/>
              <a:defRPr sz="1600" b="0" i="0">
                <a:solidFill>
                  <a:schemeClr val="tx1"/>
                </a:solidFill>
                <a:latin typeface="Trebuchet MS" panose="020B0703020202090204" pitchFamily="34" charset="0"/>
              </a:defRPr>
            </a:lvl1pPr>
            <a:lvl2pPr marL="800100" indent="-342900">
              <a:buFont typeface="Arial" charset="0"/>
              <a:buChar char="•"/>
              <a:defRPr sz="1400" b="0" i="0" baseline="0">
                <a:solidFill>
                  <a:schemeClr val="accent3"/>
                </a:solidFill>
                <a:latin typeface="Trebuchet MS" panose="020B0703020202090204" pitchFamily="34" charset="0"/>
              </a:defRPr>
            </a:lvl2pPr>
            <a:lvl3pPr>
              <a:defRPr sz="1600">
                <a:solidFill>
                  <a:schemeClr val="accent4"/>
                </a:solidFill>
              </a:defRPr>
            </a:lvl3pPr>
            <a:lvl4pPr>
              <a:defRPr sz="1600"/>
            </a:lvl4pPr>
            <a:lvl5pPr>
              <a:defRPr sz="1600"/>
            </a:lvl5pPr>
          </a:lstStyle>
          <a:p>
            <a:pPr lvl="0"/>
            <a:r>
              <a:rPr lang="en-US" dirty="0"/>
              <a:t>Body Copy</a:t>
            </a:r>
          </a:p>
          <a:p>
            <a:pPr lvl="1"/>
            <a:r>
              <a:rPr lang="en-US" dirty="0"/>
              <a:t>Bullets</a:t>
            </a:r>
          </a:p>
        </p:txBody>
      </p:sp>
      <p:sp>
        <p:nvSpPr>
          <p:cNvPr id="13" name="Content Placeholder 2">
            <a:extLst>
              <a:ext uri="{FF2B5EF4-FFF2-40B4-BE49-F238E27FC236}">
                <a16:creationId xmlns:a16="http://schemas.microsoft.com/office/drawing/2014/main" id="{377C7C21-1427-B548-B0B0-8B12AAD81371}"/>
              </a:ext>
            </a:extLst>
          </p:cNvPr>
          <p:cNvSpPr>
            <a:spLocks noGrp="1"/>
          </p:cNvSpPr>
          <p:nvPr>
            <p:ph idx="14" hasCustomPrompt="1"/>
          </p:nvPr>
        </p:nvSpPr>
        <p:spPr>
          <a:xfrm>
            <a:off x="5105401" y="1295400"/>
            <a:ext cx="4419600" cy="347331"/>
          </a:xfrm>
          <a:prstGeom prst="rect">
            <a:avLst/>
          </a:prstGeom>
        </p:spPr>
        <p:txBody>
          <a:bodyPr/>
          <a:lstStyle>
            <a:lvl1pPr marL="0" indent="0">
              <a:buNone/>
              <a:defRPr sz="1800" b="1" i="0">
                <a:solidFill>
                  <a:schemeClr val="accent4"/>
                </a:solidFill>
                <a:latin typeface="Trebuchet MS" panose="020B0703020202090204" pitchFamily="34" charset="0"/>
              </a:defRPr>
            </a:lvl1pPr>
            <a:lvl2pPr marL="800100" indent="-342900">
              <a:buFont typeface="Arial" charset="0"/>
              <a:buChar char="•"/>
              <a:defRPr sz="1600" baseline="0">
                <a:solidFill>
                  <a:schemeClr val="accent4"/>
                </a:solidFill>
              </a:defRPr>
            </a:lvl2pPr>
            <a:lvl3pPr>
              <a:defRPr sz="1600">
                <a:solidFill>
                  <a:schemeClr val="accent4"/>
                </a:solidFill>
              </a:defRPr>
            </a:lvl3pPr>
            <a:lvl4pPr>
              <a:defRPr sz="1600"/>
            </a:lvl4pPr>
            <a:lvl5pPr>
              <a:defRPr sz="1600"/>
            </a:lvl5pPr>
          </a:lstStyle>
          <a:p>
            <a:pPr lvl="0"/>
            <a:r>
              <a:rPr lang="en-US" dirty="0"/>
              <a:t>Headings</a:t>
            </a:r>
          </a:p>
        </p:txBody>
      </p:sp>
      <p:sp>
        <p:nvSpPr>
          <p:cNvPr id="14" name="Text Placeholder 6">
            <a:extLst>
              <a:ext uri="{FF2B5EF4-FFF2-40B4-BE49-F238E27FC236}">
                <a16:creationId xmlns:a16="http://schemas.microsoft.com/office/drawing/2014/main" id="{ECE7BC84-CDA1-7640-95F2-A0489F0BFC29}"/>
              </a:ext>
            </a:extLst>
          </p:cNvPr>
          <p:cNvSpPr>
            <a:spLocks noGrp="1"/>
          </p:cNvSpPr>
          <p:nvPr>
            <p:ph type="body" sz="quarter" idx="10" hasCustomPrompt="1"/>
          </p:nvPr>
        </p:nvSpPr>
        <p:spPr>
          <a:xfrm>
            <a:off x="457200" y="381000"/>
            <a:ext cx="9067801" cy="457200"/>
          </a:xfrm>
          <a:prstGeom prst="rect">
            <a:avLst/>
          </a:prstGeom>
        </p:spPr>
        <p:txBody>
          <a:bodyPr/>
          <a:lstStyle>
            <a:lvl1pPr marL="0" indent="0" algn="l">
              <a:buNone/>
              <a:defRPr sz="2500" b="1" i="0">
                <a:solidFill>
                  <a:schemeClr val="accent2"/>
                </a:solidFill>
                <a:latin typeface="Montserrat SemiBold" pitchFamily="2" charset="77"/>
                <a:cs typeface="Arial" panose="020B0604020202020204" pitchFamily="34" charset="0"/>
              </a:defRPr>
            </a:lvl1pPr>
          </a:lstStyle>
          <a:p>
            <a:pPr lvl="0"/>
            <a:r>
              <a:rPr lang="en-US" dirty="0"/>
              <a:t>SECTION TITLE</a:t>
            </a:r>
          </a:p>
        </p:txBody>
      </p:sp>
    </p:spTree>
    <p:extLst>
      <p:ext uri="{BB962C8B-B14F-4D97-AF65-F5344CB8AC3E}">
        <p14:creationId xmlns:p14="http://schemas.microsoft.com/office/powerpoint/2010/main" val="2514459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Reach 2 Column">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DED4F11-EF93-2F4F-972F-FDF65A74ABED}"/>
              </a:ext>
            </a:extLst>
          </p:cNvPr>
          <p:cNvSpPr>
            <a:spLocks noGrp="1"/>
          </p:cNvSpPr>
          <p:nvPr>
            <p:ph idx="1" hasCustomPrompt="1"/>
          </p:nvPr>
        </p:nvSpPr>
        <p:spPr>
          <a:xfrm>
            <a:off x="457201" y="1759688"/>
            <a:ext cx="4419600" cy="4564912"/>
          </a:xfrm>
          <a:prstGeom prst="rect">
            <a:avLst/>
          </a:prstGeom>
        </p:spPr>
        <p:txBody>
          <a:bodyPr/>
          <a:lstStyle>
            <a:lvl1pPr marL="0" indent="0">
              <a:buNone/>
              <a:defRPr sz="1600" b="0" i="0">
                <a:solidFill>
                  <a:schemeClr val="tx1"/>
                </a:solidFill>
                <a:latin typeface="Trebuchet MS" panose="020B0703020202090204" pitchFamily="34" charset="0"/>
              </a:defRPr>
            </a:lvl1pPr>
            <a:lvl2pPr marL="800100" indent="-342900">
              <a:buFont typeface="Arial" charset="0"/>
              <a:buChar char="•"/>
              <a:defRPr sz="1400" b="0" i="0" baseline="0">
                <a:solidFill>
                  <a:schemeClr val="accent3"/>
                </a:solidFill>
                <a:latin typeface="Trebuchet MS" panose="020B0703020202090204" pitchFamily="34" charset="0"/>
              </a:defRPr>
            </a:lvl2pPr>
            <a:lvl3pPr>
              <a:defRPr sz="1600">
                <a:solidFill>
                  <a:schemeClr val="accent4"/>
                </a:solidFill>
              </a:defRPr>
            </a:lvl3pPr>
            <a:lvl4pPr>
              <a:defRPr sz="1600"/>
            </a:lvl4pPr>
            <a:lvl5pPr>
              <a:defRPr sz="1600"/>
            </a:lvl5pPr>
          </a:lstStyle>
          <a:p>
            <a:pPr lvl="0"/>
            <a:r>
              <a:rPr lang="en-US" dirty="0"/>
              <a:t>Body Copy</a:t>
            </a:r>
          </a:p>
          <a:p>
            <a:pPr lvl="1"/>
            <a:r>
              <a:rPr lang="en-US" dirty="0"/>
              <a:t>Bullets</a:t>
            </a:r>
          </a:p>
        </p:txBody>
      </p:sp>
      <p:sp>
        <p:nvSpPr>
          <p:cNvPr id="5" name="Content Placeholder 2">
            <a:extLst>
              <a:ext uri="{FF2B5EF4-FFF2-40B4-BE49-F238E27FC236}">
                <a16:creationId xmlns:a16="http://schemas.microsoft.com/office/drawing/2014/main" id="{04EFFB4C-1BB0-D440-9E57-A20ADC424E03}"/>
              </a:ext>
            </a:extLst>
          </p:cNvPr>
          <p:cNvSpPr>
            <a:spLocks noGrp="1"/>
          </p:cNvSpPr>
          <p:nvPr>
            <p:ph idx="12" hasCustomPrompt="1"/>
          </p:nvPr>
        </p:nvSpPr>
        <p:spPr>
          <a:xfrm>
            <a:off x="457201" y="1295400"/>
            <a:ext cx="4419600" cy="347331"/>
          </a:xfrm>
          <a:prstGeom prst="rect">
            <a:avLst/>
          </a:prstGeom>
        </p:spPr>
        <p:txBody>
          <a:bodyPr/>
          <a:lstStyle>
            <a:lvl1pPr marL="0" indent="0">
              <a:buNone/>
              <a:defRPr sz="1800" b="1" i="0">
                <a:solidFill>
                  <a:schemeClr val="accent4"/>
                </a:solidFill>
                <a:latin typeface="Trebuchet MS" panose="020B0703020202090204" pitchFamily="34" charset="0"/>
              </a:defRPr>
            </a:lvl1pPr>
            <a:lvl2pPr marL="800100" indent="-342900">
              <a:buFont typeface="Arial" charset="0"/>
              <a:buChar char="•"/>
              <a:defRPr sz="1600" baseline="0">
                <a:solidFill>
                  <a:schemeClr val="accent4"/>
                </a:solidFill>
              </a:defRPr>
            </a:lvl2pPr>
            <a:lvl3pPr>
              <a:defRPr sz="1600">
                <a:solidFill>
                  <a:schemeClr val="accent4"/>
                </a:solidFill>
              </a:defRPr>
            </a:lvl3pPr>
            <a:lvl4pPr>
              <a:defRPr sz="1600"/>
            </a:lvl4pPr>
            <a:lvl5pPr>
              <a:defRPr sz="1600"/>
            </a:lvl5pPr>
          </a:lstStyle>
          <a:p>
            <a:pPr lvl="0"/>
            <a:r>
              <a:rPr lang="en-US" dirty="0"/>
              <a:t>Headings</a:t>
            </a:r>
          </a:p>
        </p:txBody>
      </p:sp>
      <p:sp>
        <p:nvSpPr>
          <p:cNvPr id="12" name="Content Placeholder 2">
            <a:extLst>
              <a:ext uri="{FF2B5EF4-FFF2-40B4-BE49-F238E27FC236}">
                <a16:creationId xmlns:a16="http://schemas.microsoft.com/office/drawing/2014/main" id="{106DCAB5-0824-264E-81D7-F7BCFEC6E185}"/>
              </a:ext>
            </a:extLst>
          </p:cNvPr>
          <p:cNvSpPr>
            <a:spLocks noGrp="1"/>
          </p:cNvSpPr>
          <p:nvPr>
            <p:ph idx="13" hasCustomPrompt="1"/>
          </p:nvPr>
        </p:nvSpPr>
        <p:spPr>
          <a:xfrm>
            <a:off x="5105401" y="1759688"/>
            <a:ext cx="4419600" cy="4564912"/>
          </a:xfrm>
          <a:prstGeom prst="rect">
            <a:avLst/>
          </a:prstGeom>
        </p:spPr>
        <p:txBody>
          <a:bodyPr/>
          <a:lstStyle>
            <a:lvl1pPr marL="0" indent="0">
              <a:buNone/>
              <a:defRPr sz="1600" b="0" i="0">
                <a:solidFill>
                  <a:schemeClr val="tx1"/>
                </a:solidFill>
                <a:latin typeface="Trebuchet MS" panose="020B0703020202090204" pitchFamily="34" charset="0"/>
              </a:defRPr>
            </a:lvl1pPr>
            <a:lvl2pPr marL="800100" indent="-342900">
              <a:buFont typeface="Arial" charset="0"/>
              <a:buChar char="•"/>
              <a:defRPr sz="1400" b="0" i="0" baseline="0">
                <a:solidFill>
                  <a:schemeClr val="accent3"/>
                </a:solidFill>
                <a:latin typeface="Trebuchet MS" panose="020B0703020202090204" pitchFamily="34" charset="0"/>
              </a:defRPr>
            </a:lvl2pPr>
            <a:lvl3pPr>
              <a:defRPr sz="1600">
                <a:solidFill>
                  <a:schemeClr val="accent4"/>
                </a:solidFill>
              </a:defRPr>
            </a:lvl3pPr>
            <a:lvl4pPr>
              <a:defRPr sz="1600"/>
            </a:lvl4pPr>
            <a:lvl5pPr>
              <a:defRPr sz="1600"/>
            </a:lvl5pPr>
          </a:lstStyle>
          <a:p>
            <a:pPr lvl="0"/>
            <a:r>
              <a:rPr lang="en-US" dirty="0"/>
              <a:t>Body Copy</a:t>
            </a:r>
          </a:p>
          <a:p>
            <a:pPr lvl="1"/>
            <a:r>
              <a:rPr lang="en-US" dirty="0"/>
              <a:t>Bullets</a:t>
            </a:r>
          </a:p>
        </p:txBody>
      </p:sp>
      <p:sp>
        <p:nvSpPr>
          <p:cNvPr id="13" name="Content Placeholder 2">
            <a:extLst>
              <a:ext uri="{FF2B5EF4-FFF2-40B4-BE49-F238E27FC236}">
                <a16:creationId xmlns:a16="http://schemas.microsoft.com/office/drawing/2014/main" id="{377C7C21-1427-B548-B0B0-8B12AAD81371}"/>
              </a:ext>
            </a:extLst>
          </p:cNvPr>
          <p:cNvSpPr>
            <a:spLocks noGrp="1"/>
          </p:cNvSpPr>
          <p:nvPr>
            <p:ph idx="14" hasCustomPrompt="1"/>
          </p:nvPr>
        </p:nvSpPr>
        <p:spPr>
          <a:xfrm>
            <a:off x="5105401" y="1295400"/>
            <a:ext cx="4419600" cy="347331"/>
          </a:xfrm>
          <a:prstGeom prst="rect">
            <a:avLst/>
          </a:prstGeom>
        </p:spPr>
        <p:txBody>
          <a:bodyPr/>
          <a:lstStyle>
            <a:lvl1pPr marL="0" indent="0">
              <a:buNone/>
              <a:defRPr sz="1800" b="1" i="0">
                <a:solidFill>
                  <a:schemeClr val="accent4"/>
                </a:solidFill>
                <a:latin typeface="Trebuchet MS" panose="020B0703020202090204" pitchFamily="34" charset="0"/>
              </a:defRPr>
            </a:lvl1pPr>
            <a:lvl2pPr marL="800100" indent="-342900">
              <a:buFont typeface="Arial" charset="0"/>
              <a:buChar char="•"/>
              <a:defRPr sz="1600" baseline="0">
                <a:solidFill>
                  <a:schemeClr val="accent4"/>
                </a:solidFill>
              </a:defRPr>
            </a:lvl2pPr>
            <a:lvl3pPr>
              <a:defRPr sz="1600">
                <a:solidFill>
                  <a:schemeClr val="accent4"/>
                </a:solidFill>
              </a:defRPr>
            </a:lvl3pPr>
            <a:lvl4pPr>
              <a:defRPr sz="1600"/>
            </a:lvl4pPr>
            <a:lvl5pPr>
              <a:defRPr sz="1600"/>
            </a:lvl5pPr>
          </a:lstStyle>
          <a:p>
            <a:pPr lvl="0"/>
            <a:r>
              <a:rPr lang="en-US" dirty="0"/>
              <a:t>Headings</a:t>
            </a:r>
          </a:p>
        </p:txBody>
      </p:sp>
      <p:sp>
        <p:nvSpPr>
          <p:cNvPr id="14" name="Text Placeholder 6">
            <a:extLst>
              <a:ext uri="{FF2B5EF4-FFF2-40B4-BE49-F238E27FC236}">
                <a16:creationId xmlns:a16="http://schemas.microsoft.com/office/drawing/2014/main" id="{ECE7BC84-CDA1-7640-95F2-A0489F0BFC29}"/>
              </a:ext>
            </a:extLst>
          </p:cNvPr>
          <p:cNvSpPr>
            <a:spLocks noGrp="1"/>
          </p:cNvSpPr>
          <p:nvPr>
            <p:ph type="body" sz="quarter" idx="10" hasCustomPrompt="1"/>
          </p:nvPr>
        </p:nvSpPr>
        <p:spPr>
          <a:xfrm>
            <a:off x="457200" y="381000"/>
            <a:ext cx="9067801" cy="457200"/>
          </a:xfrm>
          <a:prstGeom prst="rect">
            <a:avLst/>
          </a:prstGeom>
        </p:spPr>
        <p:txBody>
          <a:bodyPr/>
          <a:lstStyle>
            <a:lvl1pPr marL="0" indent="0" algn="l">
              <a:buNone/>
              <a:defRPr sz="2500" b="1" i="0">
                <a:solidFill>
                  <a:schemeClr val="bg1"/>
                </a:solidFill>
                <a:latin typeface="Montserrat SemiBold" pitchFamily="2" charset="77"/>
                <a:cs typeface="Arial" panose="020B0604020202020204" pitchFamily="34" charset="0"/>
              </a:defRPr>
            </a:lvl1pPr>
          </a:lstStyle>
          <a:p>
            <a:pPr lvl="0"/>
            <a:r>
              <a:rPr lang="en-US" dirty="0"/>
              <a:t>SECTION TITLE</a:t>
            </a:r>
          </a:p>
        </p:txBody>
      </p:sp>
    </p:spTree>
    <p:extLst>
      <p:ext uri="{BB962C8B-B14F-4D97-AF65-F5344CB8AC3E}">
        <p14:creationId xmlns:p14="http://schemas.microsoft.com/office/powerpoint/2010/main" val="3899782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9EDF0-D8DB-4FAC-9027-7A29F9E9DA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54F430F-ECBD-4DE8-8AA0-9F2931A05A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F153083-F761-4691-8BB4-1A275E485A0C}"/>
              </a:ext>
            </a:extLst>
          </p:cNvPr>
          <p:cNvSpPr>
            <a:spLocks noGrp="1"/>
          </p:cNvSpPr>
          <p:nvPr>
            <p:ph type="dt" sz="half" idx="10"/>
          </p:nvPr>
        </p:nvSpPr>
        <p:spPr/>
        <p:txBody>
          <a:bodyPr/>
          <a:lstStyle/>
          <a:p>
            <a:fld id="{826F61F2-DBA0-4E5F-989B-35C436A0D182}" type="datetimeFigureOut">
              <a:rPr lang="en-CA" smtClean="0"/>
              <a:t>2024-12-09</a:t>
            </a:fld>
            <a:endParaRPr lang="en-CA"/>
          </a:p>
        </p:txBody>
      </p:sp>
      <p:sp>
        <p:nvSpPr>
          <p:cNvPr id="5" name="Footer Placeholder 4">
            <a:extLst>
              <a:ext uri="{FF2B5EF4-FFF2-40B4-BE49-F238E27FC236}">
                <a16:creationId xmlns:a16="http://schemas.microsoft.com/office/drawing/2014/main" id="{60310F55-DE93-450A-B180-294CCD72A55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0EA0504-CC49-476D-8DE8-6A87F0F3ECAA}"/>
              </a:ext>
            </a:extLst>
          </p:cNvPr>
          <p:cNvSpPr>
            <a:spLocks noGrp="1"/>
          </p:cNvSpPr>
          <p:nvPr>
            <p:ph type="sldNum" sz="quarter" idx="12"/>
          </p:nvPr>
        </p:nvSpPr>
        <p:spPr/>
        <p:txBody>
          <a:bodyPr/>
          <a:lstStyle/>
          <a:p>
            <a:fld id="{84F0E3DE-2085-42CE-89A0-3AFB3CA97695}" type="slidenum">
              <a:rPr lang="en-CA" smtClean="0"/>
              <a:t>‹#›</a:t>
            </a:fld>
            <a:endParaRPr lang="en-CA"/>
          </a:p>
        </p:txBody>
      </p:sp>
    </p:spTree>
    <p:extLst>
      <p:ext uri="{BB962C8B-B14F-4D97-AF65-F5344CB8AC3E}">
        <p14:creationId xmlns:p14="http://schemas.microsoft.com/office/powerpoint/2010/main" val="2304035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AB74A-B5DC-4411-AB66-041CB060D3C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8C4A4A6-59A6-463F-93B9-AE0F5624A4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F68B40E-8D8B-42F8-9084-BC39EA969752}"/>
              </a:ext>
            </a:extLst>
          </p:cNvPr>
          <p:cNvSpPr>
            <a:spLocks noGrp="1"/>
          </p:cNvSpPr>
          <p:nvPr>
            <p:ph type="dt" sz="half" idx="10"/>
          </p:nvPr>
        </p:nvSpPr>
        <p:spPr/>
        <p:txBody>
          <a:bodyPr/>
          <a:lstStyle/>
          <a:p>
            <a:fld id="{826F61F2-DBA0-4E5F-989B-35C436A0D182}" type="datetimeFigureOut">
              <a:rPr lang="en-CA" smtClean="0"/>
              <a:t>2024-12-09</a:t>
            </a:fld>
            <a:endParaRPr lang="en-CA"/>
          </a:p>
        </p:txBody>
      </p:sp>
      <p:sp>
        <p:nvSpPr>
          <p:cNvPr id="5" name="Footer Placeholder 4">
            <a:extLst>
              <a:ext uri="{FF2B5EF4-FFF2-40B4-BE49-F238E27FC236}">
                <a16:creationId xmlns:a16="http://schemas.microsoft.com/office/drawing/2014/main" id="{4EB7CC0B-86A1-4615-99CA-9C764504D61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661D52F-DFC9-4634-BEB5-78DA96DF5BD6}"/>
              </a:ext>
            </a:extLst>
          </p:cNvPr>
          <p:cNvSpPr>
            <a:spLocks noGrp="1"/>
          </p:cNvSpPr>
          <p:nvPr>
            <p:ph type="sldNum" sz="quarter" idx="12"/>
          </p:nvPr>
        </p:nvSpPr>
        <p:spPr/>
        <p:txBody>
          <a:bodyPr/>
          <a:lstStyle/>
          <a:p>
            <a:fld id="{84F0E3DE-2085-42CE-89A0-3AFB3CA97695}" type="slidenum">
              <a:rPr lang="en-CA" smtClean="0"/>
              <a:t>‹#›</a:t>
            </a:fld>
            <a:endParaRPr lang="en-CA"/>
          </a:p>
        </p:txBody>
      </p:sp>
    </p:spTree>
    <p:extLst>
      <p:ext uri="{BB962C8B-B14F-4D97-AF65-F5344CB8AC3E}">
        <p14:creationId xmlns:p14="http://schemas.microsoft.com/office/powerpoint/2010/main" val="5921717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9A774-5EAF-42D3-B908-70CC798F9F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E38F6AB-26CA-4D59-A436-436A82DA75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28F93A-7739-470F-B847-6F052AB8BEDE}"/>
              </a:ext>
            </a:extLst>
          </p:cNvPr>
          <p:cNvSpPr>
            <a:spLocks noGrp="1"/>
          </p:cNvSpPr>
          <p:nvPr>
            <p:ph type="dt" sz="half" idx="10"/>
          </p:nvPr>
        </p:nvSpPr>
        <p:spPr/>
        <p:txBody>
          <a:bodyPr/>
          <a:lstStyle/>
          <a:p>
            <a:fld id="{826F61F2-DBA0-4E5F-989B-35C436A0D182}" type="datetimeFigureOut">
              <a:rPr lang="en-CA" smtClean="0"/>
              <a:t>2024-12-09</a:t>
            </a:fld>
            <a:endParaRPr lang="en-CA"/>
          </a:p>
        </p:txBody>
      </p:sp>
      <p:sp>
        <p:nvSpPr>
          <p:cNvPr id="5" name="Footer Placeholder 4">
            <a:extLst>
              <a:ext uri="{FF2B5EF4-FFF2-40B4-BE49-F238E27FC236}">
                <a16:creationId xmlns:a16="http://schemas.microsoft.com/office/drawing/2014/main" id="{0A8D08DE-651D-4D0E-8378-CA25DD45AD2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0A86F34-E61F-4D9B-9D66-F2429EBE1844}"/>
              </a:ext>
            </a:extLst>
          </p:cNvPr>
          <p:cNvSpPr>
            <a:spLocks noGrp="1"/>
          </p:cNvSpPr>
          <p:nvPr>
            <p:ph type="sldNum" sz="quarter" idx="12"/>
          </p:nvPr>
        </p:nvSpPr>
        <p:spPr/>
        <p:txBody>
          <a:bodyPr/>
          <a:lstStyle/>
          <a:p>
            <a:fld id="{84F0E3DE-2085-42CE-89A0-3AFB3CA97695}" type="slidenum">
              <a:rPr lang="en-CA" smtClean="0"/>
              <a:t>‹#›</a:t>
            </a:fld>
            <a:endParaRPr lang="en-CA"/>
          </a:p>
        </p:txBody>
      </p:sp>
    </p:spTree>
    <p:extLst>
      <p:ext uri="{BB962C8B-B14F-4D97-AF65-F5344CB8AC3E}">
        <p14:creationId xmlns:p14="http://schemas.microsoft.com/office/powerpoint/2010/main" val="11009883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AB8D0-E905-4FC9-B53C-27EFA83E4CD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3A086D0-4BEB-4798-8A9E-574F8A1767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A16766F-63DC-4277-A7C2-EC49759C6B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DDF205E-390B-4717-89DB-DA467F2C03D5}"/>
              </a:ext>
            </a:extLst>
          </p:cNvPr>
          <p:cNvSpPr>
            <a:spLocks noGrp="1"/>
          </p:cNvSpPr>
          <p:nvPr>
            <p:ph type="dt" sz="half" idx="10"/>
          </p:nvPr>
        </p:nvSpPr>
        <p:spPr/>
        <p:txBody>
          <a:bodyPr/>
          <a:lstStyle/>
          <a:p>
            <a:fld id="{826F61F2-DBA0-4E5F-989B-35C436A0D182}" type="datetimeFigureOut">
              <a:rPr lang="en-CA" smtClean="0"/>
              <a:t>2024-12-09</a:t>
            </a:fld>
            <a:endParaRPr lang="en-CA"/>
          </a:p>
        </p:txBody>
      </p:sp>
      <p:sp>
        <p:nvSpPr>
          <p:cNvPr id="6" name="Footer Placeholder 5">
            <a:extLst>
              <a:ext uri="{FF2B5EF4-FFF2-40B4-BE49-F238E27FC236}">
                <a16:creationId xmlns:a16="http://schemas.microsoft.com/office/drawing/2014/main" id="{B40C5DCA-08A9-4722-8A3C-1E8D4AB5E92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65FFB87-2433-4EDE-B944-F76B50A15610}"/>
              </a:ext>
            </a:extLst>
          </p:cNvPr>
          <p:cNvSpPr>
            <a:spLocks noGrp="1"/>
          </p:cNvSpPr>
          <p:nvPr>
            <p:ph type="sldNum" sz="quarter" idx="12"/>
          </p:nvPr>
        </p:nvSpPr>
        <p:spPr/>
        <p:txBody>
          <a:bodyPr/>
          <a:lstStyle/>
          <a:p>
            <a:fld id="{84F0E3DE-2085-42CE-89A0-3AFB3CA97695}" type="slidenum">
              <a:rPr lang="en-CA" smtClean="0"/>
              <a:t>‹#›</a:t>
            </a:fld>
            <a:endParaRPr lang="en-CA"/>
          </a:p>
        </p:txBody>
      </p:sp>
    </p:spTree>
    <p:extLst>
      <p:ext uri="{BB962C8B-B14F-4D97-AF65-F5344CB8AC3E}">
        <p14:creationId xmlns:p14="http://schemas.microsoft.com/office/powerpoint/2010/main" val="2974701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D416D-8297-49F0-8635-15C51FD16D4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92CBD82-B423-4C71-ADF0-1D2CBDB3E8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D423D2-59E5-4965-9998-E3695A18D1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77E1738-041C-45DA-910B-D487265322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ECCF4B-6CF1-4674-9FE8-5A7C36B3F9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FD44A9D-9EB4-4BCB-A0F0-32176A832CEF}"/>
              </a:ext>
            </a:extLst>
          </p:cNvPr>
          <p:cNvSpPr>
            <a:spLocks noGrp="1"/>
          </p:cNvSpPr>
          <p:nvPr>
            <p:ph type="dt" sz="half" idx="10"/>
          </p:nvPr>
        </p:nvSpPr>
        <p:spPr/>
        <p:txBody>
          <a:bodyPr/>
          <a:lstStyle/>
          <a:p>
            <a:fld id="{826F61F2-DBA0-4E5F-989B-35C436A0D182}" type="datetimeFigureOut">
              <a:rPr lang="en-CA" smtClean="0"/>
              <a:t>2024-12-09</a:t>
            </a:fld>
            <a:endParaRPr lang="en-CA"/>
          </a:p>
        </p:txBody>
      </p:sp>
      <p:sp>
        <p:nvSpPr>
          <p:cNvPr id="8" name="Footer Placeholder 7">
            <a:extLst>
              <a:ext uri="{FF2B5EF4-FFF2-40B4-BE49-F238E27FC236}">
                <a16:creationId xmlns:a16="http://schemas.microsoft.com/office/drawing/2014/main" id="{7E1CC3F8-A2E7-4498-A173-0F61533B272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64287D2-7956-4A74-BFCD-6D70B5A92815}"/>
              </a:ext>
            </a:extLst>
          </p:cNvPr>
          <p:cNvSpPr>
            <a:spLocks noGrp="1"/>
          </p:cNvSpPr>
          <p:nvPr>
            <p:ph type="sldNum" sz="quarter" idx="12"/>
          </p:nvPr>
        </p:nvSpPr>
        <p:spPr/>
        <p:txBody>
          <a:bodyPr/>
          <a:lstStyle/>
          <a:p>
            <a:fld id="{84F0E3DE-2085-42CE-89A0-3AFB3CA97695}" type="slidenum">
              <a:rPr lang="en-CA" smtClean="0"/>
              <a:t>‹#›</a:t>
            </a:fld>
            <a:endParaRPr lang="en-CA"/>
          </a:p>
        </p:txBody>
      </p:sp>
    </p:spTree>
    <p:extLst>
      <p:ext uri="{BB962C8B-B14F-4D97-AF65-F5344CB8AC3E}">
        <p14:creationId xmlns:p14="http://schemas.microsoft.com/office/powerpoint/2010/main" val="3111303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5501C-54A3-4870-9184-2E819C76182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7622014-0F62-4653-AC15-65654385B4C3}"/>
              </a:ext>
            </a:extLst>
          </p:cNvPr>
          <p:cNvSpPr>
            <a:spLocks noGrp="1"/>
          </p:cNvSpPr>
          <p:nvPr>
            <p:ph type="dt" sz="half" idx="10"/>
          </p:nvPr>
        </p:nvSpPr>
        <p:spPr/>
        <p:txBody>
          <a:bodyPr/>
          <a:lstStyle/>
          <a:p>
            <a:fld id="{826F61F2-DBA0-4E5F-989B-35C436A0D182}" type="datetimeFigureOut">
              <a:rPr lang="en-CA" smtClean="0"/>
              <a:t>2024-12-09</a:t>
            </a:fld>
            <a:endParaRPr lang="en-CA"/>
          </a:p>
        </p:txBody>
      </p:sp>
      <p:sp>
        <p:nvSpPr>
          <p:cNvPr id="4" name="Footer Placeholder 3">
            <a:extLst>
              <a:ext uri="{FF2B5EF4-FFF2-40B4-BE49-F238E27FC236}">
                <a16:creationId xmlns:a16="http://schemas.microsoft.com/office/drawing/2014/main" id="{BBCBACBB-F856-4209-B6E8-A81DCCC02E7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B05556B-3670-4252-9B26-F66DB3DF6B8B}"/>
              </a:ext>
            </a:extLst>
          </p:cNvPr>
          <p:cNvSpPr>
            <a:spLocks noGrp="1"/>
          </p:cNvSpPr>
          <p:nvPr>
            <p:ph type="sldNum" sz="quarter" idx="12"/>
          </p:nvPr>
        </p:nvSpPr>
        <p:spPr/>
        <p:txBody>
          <a:bodyPr/>
          <a:lstStyle/>
          <a:p>
            <a:fld id="{84F0E3DE-2085-42CE-89A0-3AFB3CA97695}" type="slidenum">
              <a:rPr lang="en-CA" smtClean="0"/>
              <a:t>‹#›</a:t>
            </a:fld>
            <a:endParaRPr lang="en-CA"/>
          </a:p>
        </p:txBody>
      </p:sp>
    </p:spTree>
    <p:extLst>
      <p:ext uri="{BB962C8B-B14F-4D97-AF65-F5344CB8AC3E}">
        <p14:creationId xmlns:p14="http://schemas.microsoft.com/office/powerpoint/2010/main" val="2814759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E867DC-632F-4E13-9CBD-F6ABD2D3A41E}"/>
              </a:ext>
            </a:extLst>
          </p:cNvPr>
          <p:cNvSpPr>
            <a:spLocks noGrp="1"/>
          </p:cNvSpPr>
          <p:nvPr>
            <p:ph type="dt" sz="half" idx="10"/>
          </p:nvPr>
        </p:nvSpPr>
        <p:spPr/>
        <p:txBody>
          <a:bodyPr/>
          <a:lstStyle/>
          <a:p>
            <a:fld id="{826F61F2-DBA0-4E5F-989B-35C436A0D182}" type="datetimeFigureOut">
              <a:rPr lang="en-CA" smtClean="0"/>
              <a:t>2024-12-09</a:t>
            </a:fld>
            <a:endParaRPr lang="en-CA"/>
          </a:p>
        </p:txBody>
      </p:sp>
      <p:sp>
        <p:nvSpPr>
          <p:cNvPr id="3" name="Footer Placeholder 2">
            <a:extLst>
              <a:ext uri="{FF2B5EF4-FFF2-40B4-BE49-F238E27FC236}">
                <a16:creationId xmlns:a16="http://schemas.microsoft.com/office/drawing/2014/main" id="{2E911F40-BA74-4AE6-8D2E-AA2603CCDAC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26ADBF7-197B-4569-8D51-B561BF2CD905}"/>
              </a:ext>
            </a:extLst>
          </p:cNvPr>
          <p:cNvSpPr>
            <a:spLocks noGrp="1"/>
          </p:cNvSpPr>
          <p:nvPr>
            <p:ph type="sldNum" sz="quarter" idx="12"/>
          </p:nvPr>
        </p:nvSpPr>
        <p:spPr/>
        <p:txBody>
          <a:bodyPr/>
          <a:lstStyle/>
          <a:p>
            <a:fld id="{84F0E3DE-2085-42CE-89A0-3AFB3CA97695}" type="slidenum">
              <a:rPr lang="en-CA" smtClean="0"/>
              <a:t>‹#›</a:t>
            </a:fld>
            <a:endParaRPr lang="en-CA"/>
          </a:p>
        </p:txBody>
      </p:sp>
    </p:spTree>
    <p:extLst>
      <p:ext uri="{BB962C8B-B14F-4D97-AF65-F5344CB8AC3E}">
        <p14:creationId xmlns:p14="http://schemas.microsoft.com/office/powerpoint/2010/main" val="3307278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F37C-564E-47A7-B75F-5DA43D8212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41F5875-441A-4EC7-8E92-25B2AEABA6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D55B4D2-26F5-4266-A45D-D710541C07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10A323-3F7E-4F6C-8B55-0D1480B0D430}"/>
              </a:ext>
            </a:extLst>
          </p:cNvPr>
          <p:cNvSpPr>
            <a:spLocks noGrp="1"/>
          </p:cNvSpPr>
          <p:nvPr>
            <p:ph type="dt" sz="half" idx="10"/>
          </p:nvPr>
        </p:nvSpPr>
        <p:spPr/>
        <p:txBody>
          <a:bodyPr/>
          <a:lstStyle/>
          <a:p>
            <a:fld id="{826F61F2-DBA0-4E5F-989B-35C436A0D182}" type="datetimeFigureOut">
              <a:rPr lang="en-CA" smtClean="0"/>
              <a:t>2024-12-09</a:t>
            </a:fld>
            <a:endParaRPr lang="en-CA"/>
          </a:p>
        </p:txBody>
      </p:sp>
      <p:sp>
        <p:nvSpPr>
          <p:cNvPr id="6" name="Footer Placeholder 5">
            <a:extLst>
              <a:ext uri="{FF2B5EF4-FFF2-40B4-BE49-F238E27FC236}">
                <a16:creationId xmlns:a16="http://schemas.microsoft.com/office/drawing/2014/main" id="{D662A78F-3D20-4DF3-AA0D-6EBB5533BEC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F2B3BC2-386B-488D-A898-DD0BA0A90E5D}"/>
              </a:ext>
            </a:extLst>
          </p:cNvPr>
          <p:cNvSpPr>
            <a:spLocks noGrp="1"/>
          </p:cNvSpPr>
          <p:nvPr>
            <p:ph type="sldNum" sz="quarter" idx="12"/>
          </p:nvPr>
        </p:nvSpPr>
        <p:spPr/>
        <p:txBody>
          <a:bodyPr/>
          <a:lstStyle/>
          <a:p>
            <a:fld id="{84F0E3DE-2085-42CE-89A0-3AFB3CA97695}" type="slidenum">
              <a:rPr lang="en-CA" smtClean="0"/>
              <a:t>‹#›</a:t>
            </a:fld>
            <a:endParaRPr lang="en-CA"/>
          </a:p>
        </p:txBody>
      </p:sp>
    </p:spTree>
    <p:extLst>
      <p:ext uri="{BB962C8B-B14F-4D97-AF65-F5344CB8AC3E}">
        <p14:creationId xmlns:p14="http://schemas.microsoft.com/office/powerpoint/2010/main" val="15074693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DD352-7F81-482F-AA14-9CF77A4F9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8ABCA6A-1F41-481B-B18B-D279B7E28C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D1722551-3ED0-4DB6-88C9-5F427E862D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E41316-38C5-4FA8-928F-CE08A83D4B6E}"/>
              </a:ext>
            </a:extLst>
          </p:cNvPr>
          <p:cNvSpPr>
            <a:spLocks noGrp="1"/>
          </p:cNvSpPr>
          <p:nvPr>
            <p:ph type="dt" sz="half" idx="10"/>
          </p:nvPr>
        </p:nvSpPr>
        <p:spPr/>
        <p:txBody>
          <a:bodyPr/>
          <a:lstStyle/>
          <a:p>
            <a:fld id="{826F61F2-DBA0-4E5F-989B-35C436A0D182}" type="datetimeFigureOut">
              <a:rPr lang="en-CA" smtClean="0"/>
              <a:t>2024-12-09</a:t>
            </a:fld>
            <a:endParaRPr lang="en-CA"/>
          </a:p>
        </p:txBody>
      </p:sp>
      <p:sp>
        <p:nvSpPr>
          <p:cNvPr id="6" name="Footer Placeholder 5">
            <a:extLst>
              <a:ext uri="{FF2B5EF4-FFF2-40B4-BE49-F238E27FC236}">
                <a16:creationId xmlns:a16="http://schemas.microsoft.com/office/drawing/2014/main" id="{55576820-3C33-4B24-91B3-171276F79FC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68FBA97-9304-403C-A01A-98CD0FE4F815}"/>
              </a:ext>
            </a:extLst>
          </p:cNvPr>
          <p:cNvSpPr>
            <a:spLocks noGrp="1"/>
          </p:cNvSpPr>
          <p:nvPr>
            <p:ph type="sldNum" sz="quarter" idx="12"/>
          </p:nvPr>
        </p:nvSpPr>
        <p:spPr/>
        <p:txBody>
          <a:bodyPr/>
          <a:lstStyle/>
          <a:p>
            <a:fld id="{84F0E3DE-2085-42CE-89A0-3AFB3CA97695}" type="slidenum">
              <a:rPr lang="en-CA" smtClean="0"/>
              <a:t>‹#›</a:t>
            </a:fld>
            <a:endParaRPr lang="en-CA"/>
          </a:p>
        </p:txBody>
      </p:sp>
    </p:spTree>
    <p:extLst>
      <p:ext uri="{BB962C8B-B14F-4D97-AF65-F5344CB8AC3E}">
        <p14:creationId xmlns:p14="http://schemas.microsoft.com/office/powerpoint/2010/main" val="300414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F598C6-29FD-4D44-832B-9383085C9BA8}" type="datetimeFigureOut">
              <a:rPr lang="en-CA" smtClean="0"/>
              <a:t>2024-12-09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44D2A3B-D957-4DEE-BFE8-32B4914B523A}" type="slidenum">
              <a:rPr lang="en-CA" smtClean="0"/>
              <a:t>‹#›</a:t>
            </a:fld>
            <a:endParaRPr lang="en-CA"/>
          </a:p>
        </p:txBody>
      </p:sp>
    </p:spTree>
    <p:extLst>
      <p:ext uri="{BB962C8B-B14F-4D97-AF65-F5344CB8AC3E}">
        <p14:creationId xmlns:p14="http://schemas.microsoft.com/office/powerpoint/2010/main" val="42643252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C3F8D-30C1-4A42-8E46-80F4406E850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8EA86C2-3489-4824-B734-493CDAC694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1C4F43A-3FAF-43AD-AB4B-34D4B014839E}"/>
              </a:ext>
            </a:extLst>
          </p:cNvPr>
          <p:cNvSpPr>
            <a:spLocks noGrp="1"/>
          </p:cNvSpPr>
          <p:nvPr>
            <p:ph type="dt" sz="half" idx="10"/>
          </p:nvPr>
        </p:nvSpPr>
        <p:spPr/>
        <p:txBody>
          <a:bodyPr/>
          <a:lstStyle/>
          <a:p>
            <a:fld id="{826F61F2-DBA0-4E5F-989B-35C436A0D182}" type="datetimeFigureOut">
              <a:rPr lang="en-CA" smtClean="0"/>
              <a:t>2024-12-09</a:t>
            </a:fld>
            <a:endParaRPr lang="en-CA"/>
          </a:p>
        </p:txBody>
      </p:sp>
      <p:sp>
        <p:nvSpPr>
          <p:cNvPr id="5" name="Footer Placeholder 4">
            <a:extLst>
              <a:ext uri="{FF2B5EF4-FFF2-40B4-BE49-F238E27FC236}">
                <a16:creationId xmlns:a16="http://schemas.microsoft.com/office/drawing/2014/main" id="{8114E461-3F76-4AD1-847C-C0683FA5F61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ED45D10-AC5D-4980-B31B-75CAD1DDFD6F}"/>
              </a:ext>
            </a:extLst>
          </p:cNvPr>
          <p:cNvSpPr>
            <a:spLocks noGrp="1"/>
          </p:cNvSpPr>
          <p:nvPr>
            <p:ph type="sldNum" sz="quarter" idx="12"/>
          </p:nvPr>
        </p:nvSpPr>
        <p:spPr/>
        <p:txBody>
          <a:bodyPr/>
          <a:lstStyle/>
          <a:p>
            <a:fld id="{84F0E3DE-2085-42CE-89A0-3AFB3CA97695}" type="slidenum">
              <a:rPr lang="en-CA" smtClean="0"/>
              <a:t>‹#›</a:t>
            </a:fld>
            <a:endParaRPr lang="en-CA"/>
          </a:p>
        </p:txBody>
      </p:sp>
    </p:spTree>
    <p:extLst>
      <p:ext uri="{BB962C8B-B14F-4D97-AF65-F5344CB8AC3E}">
        <p14:creationId xmlns:p14="http://schemas.microsoft.com/office/powerpoint/2010/main" val="39390068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B90F1-01FB-45D0-B280-38DABDA9D2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8004051-EE28-46E7-973B-4BB3018C2F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305F147-EDC2-4D46-98BE-157706C3521D}"/>
              </a:ext>
            </a:extLst>
          </p:cNvPr>
          <p:cNvSpPr>
            <a:spLocks noGrp="1"/>
          </p:cNvSpPr>
          <p:nvPr>
            <p:ph type="dt" sz="half" idx="10"/>
          </p:nvPr>
        </p:nvSpPr>
        <p:spPr/>
        <p:txBody>
          <a:bodyPr/>
          <a:lstStyle/>
          <a:p>
            <a:fld id="{826F61F2-DBA0-4E5F-989B-35C436A0D182}" type="datetimeFigureOut">
              <a:rPr lang="en-CA" smtClean="0"/>
              <a:t>2024-12-09</a:t>
            </a:fld>
            <a:endParaRPr lang="en-CA"/>
          </a:p>
        </p:txBody>
      </p:sp>
      <p:sp>
        <p:nvSpPr>
          <p:cNvPr id="5" name="Footer Placeholder 4">
            <a:extLst>
              <a:ext uri="{FF2B5EF4-FFF2-40B4-BE49-F238E27FC236}">
                <a16:creationId xmlns:a16="http://schemas.microsoft.com/office/drawing/2014/main" id="{1C814A36-1C80-4932-8C1E-EBBEC70D0C6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9734EFF-B53F-40BF-A3EE-A06AFE4156A8}"/>
              </a:ext>
            </a:extLst>
          </p:cNvPr>
          <p:cNvSpPr>
            <a:spLocks noGrp="1"/>
          </p:cNvSpPr>
          <p:nvPr>
            <p:ph type="sldNum" sz="quarter" idx="12"/>
          </p:nvPr>
        </p:nvSpPr>
        <p:spPr/>
        <p:txBody>
          <a:bodyPr/>
          <a:lstStyle/>
          <a:p>
            <a:fld id="{84F0E3DE-2085-42CE-89A0-3AFB3CA97695}" type="slidenum">
              <a:rPr lang="en-CA" smtClean="0"/>
              <a:t>‹#›</a:t>
            </a:fld>
            <a:endParaRPr lang="en-CA"/>
          </a:p>
        </p:txBody>
      </p:sp>
    </p:spTree>
    <p:extLst>
      <p:ext uri="{BB962C8B-B14F-4D97-AF65-F5344CB8AC3E}">
        <p14:creationId xmlns:p14="http://schemas.microsoft.com/office/powerpoint/2010/main" val="5372665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9EDF0-D8DB-4FAC-9027-7A29F9E9DA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54F430F-ECBD-4DE8-8AA0-9F2931A05A5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1794586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32B7FF3-1658-5829-8BD4-D359321B556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3055" b="3031"/>
          <a:stretch/>
        </p:blipFill>
        <p:spPr>
          <a:xfrm>
            <a:off x="5541227" y="-1"/>
            <a:ext cx="2209800" cy="6858001"/>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E6FDC9A2-9889-81EF-2D84-4216CD59AB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3102" t="3056" r="3448" b="3054"/>
          <a:stretch/>
        </p:blipFill>
        <p:spPr>
          <a:xfrm>
            <a:off x="6646127" y="1"/>
            <a:ext cx="5545872" cy="6858000"/>
          </a:xfrm>
          <a:prstGeom prst="rect">
            <a:avLst/>
          </a:prstGeom>
        </p:spPr>
      </p:pic>
      <p:sp>
        <p:nvSpPr>
          <p:cNvPr id="2" name="Title 1">
            <a:extLst>
              <a:ext uri="{FF2B5EF4-FFF2-40B4-BE49-F238E27FC236}">
                <a16:creationId xmlns:a16="http://schemas.microsoft.com/office/drawing/2014/main" id="{B7F9EDF0-D8DB-4FAC-9027-7A29F9E9DA8A}"/>
              </a:ext>
            </a:extLst>
          </p:cNvPr>
          <p:cNvSpPr>
            <a:spLocks noGrp="1"/>
          </p:cNvSpPr>
          <p:nvPr>
            <p:ph type="ctrTitle"/>
          </p:nvPr>
        </p:nvSpPr>
        <p:spPr>
          <a:xfrm>
            <a:off x="6400800" y="406400"/>
            <a:ext cx="5304264" cy="1110166"/>
          </a:xfrm>
        </p:spPr>
        <p:txBody>
          <a:bodyPr anchor="b">
            <a:normAutofit/>
          </a:bodyPr>
          <a:lstStyle>
            <a:lvl1pPr algn="ctr">
              <a:defRPr sz="3500" b="1" i="0" baseline="0">
                <a:solidFill>
                  <a:schemeClr val="bg1"/>
                </a:solidFill>
              </a:defRPr>
            </a:lvl1pPr>
          </a:lstStyle>
          <a:p>
            <a:r>
              <a:rPr lang="en-US"/>
              <a:t>Click to edit Master title style</a:t>
            </a:r>
            <a:endParaRPr lang="en-CA" dirty="0"/>
          </a:p>
        </p:txBody>
      </p:sp>
      <p:sp>
        <p:nvSpPr>
          <p:cNvPr id="3" name="Subtitle 2">
            <a:extLst>
              <a:ext uri="{FF2B5EF4-FFF2-40B4-BE49-F238E27FC236}">
                <a16:creationId xmlns:a16="http://schemas.microsoft.com/office/drawing/2014/main" id="{954F430F-ECBD-4DE8-8AA0-9F2931A05A55}"/>
              </a:ext>
            </a:extLst>
          </p:cNvPr>
          <p:cNvSpPr>
            <a:spLocks noGrp="1"/>
          </p:cNvSpPr>
          <p:nvPr>
            <p:ph type="subTitle" idx="1"/>
          </p:nvPr>
        </p:nvSpPr>
        <p:spPr>
          <a:xfrm>
            <a:off x="6400799" y="1784195"/>
            <a:ext cx="5304263" cy="466740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Tree>
    <p:extLst>
      <p:ext uri="{BB962C8B-B14F-4D97-AF65-F5344CB8AC3E}">
        <p14:creationId xmlns:p14="http://schemas.microsoft.com/office/powerpoint/2010/main" val="4281143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32B7FF3-1658-5829-8BD4-D359321B556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3055" r="55383" b="3031"/>
          <a:stretch/>
        </p:blipFill>
        <p:spPr>
          <a:xfrm>
            <a:off x="11206046" y="-1"/>
            <a:ext cx="985954" cy="6858001"/>
          </a:xfrm>
          <a:prstGeom prst="rect">
            <a:avLst/>
          </a:prstGeom>
        </p:spPr>
      </p:pic>
    </p:spTree>
    <p:extLst>
      <p:ext uri="{BB962C8B-B14F-4D97-AF65-F5344CB8AC3E}">
        <p14:creationId xmlns:p14="http://schemas.microsoft.com/office/powerpoint/2010/main" val="815753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32B7FF3-1658-5829-8BD4-D359321B556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3055" r="55383" b="3031"/>
          <a:stretch/>
        </p:blipFill>
        <p:spPr>
          <a:xfrm>
            <a:off x="11206046" y="-1"/>
            <a:ext cx="985954" cy="6858001"/>
          </a:xfrm>
          <a:prstGeom prst="rect">
            <a:avLst/>
          </a:prstGeom>
        </p:spPr>
      </p:pic>
      <p:sp>
        <p:nvSpPr>
          <p:cNvPr id="2" name="Rectangle 1">
            <a:extLst>
              <a:ext uri="{FF2B5EF4-FFF2-40B4-BE49-F238E27FC236}">
                <a16:creationId xmlns:a16="http://schemas.microsoft.com/office/drawing/2014/main" id="{9C01067D-08AC-B559-A259-1CC140CC915D}"/>
              </a:ext>
            </a:extLst>
          </p:cNvPr>
          <p:cNvSpPr/>
          <p:nvPr userDrawn="1"/>
        </p:nvSpPr>
        <p:spPr>
          <a:xfrm>
            <a:off x="256478" y="5452946"/>
            <a:ext cx="2386361" cy="126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8334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ach Title Slide">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F4D857DF-7FB7-5492-E0CC-C1706490713B}"/>
              </a:ext>
            </a:extLst>
          </p:cNvPr>
          <p:cNvSpPr txBox="1">
            <a:spLocks/>
          </p:cNvSpPr>
          <p:nvPr userDrawn="1"/>
        </p:nvSpPr>
        <p:spPr>
          <a:xfrm>
            <a:off x="2514599" y="2832536"/>
            <a:ext cx="7162800" cy="762000"/>
          </a:xfrm>
          <a:prstGeom prst="rect">
            <a:avLst/>
          </a:prstGeom>
        </p:spPr>
        <p:txBody>
          <a:bodyPr/>
          <a:lstStyle>
            <a:lvl1pPr marL="0" indent="0" algn="ctr" defTabSz="914400" rtl="0" eaLnBrk="1" latinLnBrk="0" hangingPunct="1">
              <a:spcBef>
                <a:spcPct val="20000"/>
              </a:spcBef>
              <a:buFont typeface="Arial" pitchFamily="34" charset="0"/>
              <a:buNone/>
              <a:defRPr sz="4800" b="1" i="0" kern="1200">
                <a:solidFill>
                  <a:schemeClr val="accent2"/>
                </a:solidFill>
                <a:latin typeface="Montserrat SemiBold" pitchFamily="2" charset="77"/>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0" dirty="0">
                <a:solidFill>
                  <a:schemeClr val="bg1"/>
                </a:solidFill>
              </a:rPr>
              <a:t>PRESENTATION TITLE</a:t>
            </a:r>
          </a:p>
        </p:txBody>
      </p:sp>
    </p:spTree>
    <p:extLst>
      <p:ext uri="{BB962C8B-B14F-4D97-AF65-F5344CB8AC3E}">
        <p14:creationId xmlns:p14="http://schemas.microsoft.com/office/powerpoint/2010/main" val="382533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Reach Title Slid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15CF758-0B40-9648-A9D1-431746A63425}"/>
              </a:ext>
            </a:extLst>
          </p:cNvPr>
          <p:cNvSpPr>
            <a:spLocks noGrp="1"/>
          </p:cNvSpPr>
          <p:nvPr>
            <p:ph type="body" sz="quarter" idx="10" hasCustomPrompt="1"/>
          </p:nvPr>
        </p:nvSpPr>
        <p:spPr>
          <a:xfrm>
            <a:off x="2514599" y="3594536"/>
            <a:ext cx="7162800" cy="762000"/>
          </a:xfrm>
          <a:prstGeom prst="rect">
            <a:avLst/>
          </a:prstGeom>
        </p:spPr>
        <p:txBody>
          <a:bodyPr/>
          <a:lstStyle>
            <a:lvl1pPr marL="0" indent="0" algn="ctr">
              <a:buNone/>
              <a:defRPr sz="2500" b="1" i="0" baseline="0">
                <a:solidFill>
                  <a:schemeClr val="accent2"/>
                </a:solidFill>
                <a:latin typeface="Montserrat SemiBold" pitchFamily="2" charset="77"/>
                <a:cs typeface="Arial" panose="020B0604020202020204" pitchFamily="34" charset="0"/>
              </a:defRPr>
            </a:lvl1pPr>
          </a:lstStyle>
          <a:p>
            <a:pPr lvl="0"/>
            <a:r>
              <a:rPr lang="en-US" dirty="0"/>
              <a:t>PRESENTATION TITLE</a:t>
            </a:r>
          </a:p>
        </p:txBody>
      </p:sp>
      <p:sp>
        <p:nvSpPr>
          <p:cNvPr id="2" name="Text Placeholder 6">
            <a:extLst>
              <a:ext uri="{FF2B5EF4-FFF2-40B4-BE49-F238E27FC236}">
                <a16:creationId xmlns:a16="http://schemas.microsoft.com/office/drawing/2014/main" id="{F4D857DF-7FB7-5492-E0CC-C1706490713B}"/>
              </a:ext>
            </a:extLst>
          </p:cNvPr>
          <p:cNvSpPr txBox="1">
            <a:spLocks/>
          </p:cNvSpPr>
          <p:nvPr userDrawn="1"/>
        </p:nvSpPr>
        <p:spPr>
          <a:xfrm>
            <a:off x="2514599" y="2832536"/>
            <a:ext cx="7162800" cy="762000"/>
          </a:xfrm>
          <a:prstGeom prst="rect">
            <a:avLst/>
          </a:prstGeom>
        </p:spPr>
        <p:txBody>
          <a:bodyPr/>
          <a:lstStyle>
            <a:lvl1pPr marL="0" indent="0" algn="ctr" defTabSz="914400" rtl="0" eaLnBrk="1" latinLnBrk="0" hangingPunct="1">
              <a:spcBef>
                <a:spcPct val="20000"/>
              </a:spcBef>
              <a:buFont typeface="Arial" pitchFamily="34" charset="0"/>
              <a:buNone/>
              <a:defRPr sz="4800" b="1" i="0" kern="1200">
                <a:solidFill>
                  <a:schemeClr val="accent2"/>
                </a:solidFill>
                <a:latin typeface="Montserrat SemiBold" pitchFamily="2" charset="77"/>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0" dirty="0">
                <a:solidFill>
                  <a:schemeClr val="bg1"/>
                </a:solidFill>
              </a:rPr>
              <a:t>PRESENTATION TITLE</a:t>
            </a:r>
          </a:p>
        </p:txBody>
      </p:sp>
    </p:spTree>
    <p:extLst>
      <p:ext uri="{BB962C8B-B14F-4D97-AF65-F5344CB8AC3E}">
        <p14:creationId xmlns:p14="http://schemas.microsoft.com/office/powerpoint/2010/main" val="159365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P spid="2" grpId="0" build="p">
        <p:tmplLst>
          <p:tmpl lvl="1">
            <p:tnLst>
              <p:par>
                <p:cTn presetID="10" presetClass="entr" presetSubtype="0"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ach Title Slide">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C9DBE7B6-52A3-FCEC-7AAF-B562F6DCA9D4}"/>
              </a:ext>
            </a:extLst>
          </p:cNvPr>
          <p:cNvSpPr txBox="1">
            <a:spLocks/>
          </p:cNvSpPr>
          <p:nvPr userDrawn="1"/>
        </p:nvSpPr>
        <p:spPr>
          <a:xfrm>
            <a:off x="521043" y="3024068"/>
            <a:ext cx="7162800" cy="762000"/>
          </a:xfrm>
          <a:prstGeom prst="rect">
            <a:avLst/>
          </a:prstGeom>
        </p:spPr>
        <p:txBody>
          <a:bodyPr/>
          <a:lstStyle>
            <a:lvl1pPr marL="0" indent="0" algn="ctr" defTabSz="914400" rtl="0" eaLnBrk="1" latinLnBrk="0" hangingPunct="1">
              <a:spcBef>
                <a:spcPct val="20000"/>
              </a:spcBef>
              <a:buFont typeface="Arial" pitchFamily="34" charset="0"/>
              <a:buNone/>
              <a:defRPr sz="4800" b="1" i="0" kern="1200">
                <a:solidFill>
                  <a:schemeClr val="accent2"/>
                </a:solidFill>
                <a:latin typeface="Montserrat SemiBold" pitchFamily="2" charset="77"/>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0" dirty="0">
                <a:solidFill>
                  <a:schemeClr val="bg1"/>
                </a:solidFill>
              </a:rPr>
              <a:t>PRESENTATION TITLE</a:t>
            </a:r>
          </a:p>
        </p:txBody>
      </p:sp>
    </p:spTree>
    <p:extLst>
      <p:ext uri="{BB962C8B-B14F-4D97-AF65-F5344CB8AC3E}">
        <p14:creationId xmlns:p14="http://schemas.microsoft.com/office/powerpoint/2010/main" val="315524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ach Section Slid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15CF758-0B40-9648-A9D1-431746A63425}"/>
              </a:ext>
            </a:extLst>
          </p:cNvPr>
          <p:cNvSpPr>
            <a:spLocks noGrp="1"/>
          </p:cNvSpPr>
          <p:nvPr>
            <p:ph type="body" sz="quarter" idx="10" hasCustomPrompt="1"/>
          </p:nvPr>
        </p:nvSpPr>
        <p:spPr>
          <a:xfrm>
            <a:off x="838200" y="3200400"/>
            <a:ext cx="8077200" cy="762000"/>
          </a:xfrm>
          <a:prstGeom prst="rect">
            <a:avLst/>
          </a:prstGeom>
        </p:spPr>
        <p:txBody>
          <a:bodyPr/>
          <a:lstStyle>
            <a:lvl1pPr marL="0" indent="0" algn="ctr">
              <a:buNone/>
              <a:defRPr sz="4800" b="1" i="0">
                <a:solidFill>
                  <a:schemeClr val="accent2"/>
                </a:solidFill>
                <a:latin typeface="Montserrat SemiBold" pitchFamily="2" charset="77"/>
                <a:cs typeface="Arial" panose="020B0604020202020204" pitchFamily="34" charset="0"/>
              </a:defRPr>
            </a:lvl1pPr>
          </a:lstStyle>
          <a:p>
            <a:pPr lvl="0"/>
            <a:r>
              <a:rPr lang="en-US" dirty="0"/>
              <a:t>SECTION TITLE</a:t>
            </a:r>
          </a:p>
        </p:txBody>
      </p:sp>
    </p:spTree>
    <p:extLst>
      <p:ext uri="{BB962C8B-B14F-4D97-AF65-F5344CB8AC3E}">
        <p14:creationId xmlns:p14="http://schemas.microsoft.com/office/powerpoint/2010/main" val="202029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ach Column with Caption">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34CFC36D-3B88-9C4B-9DEE-EA22C1D51AA7}"/>
              </a:ext>
            </a:extLst>
          </p:cNvPr>
          <p:cNvSpPr>
            <a:spLocks noGrp="1"/>
          </p:cNvSpPr>
          <p:nvPr>
            <p:ph idx="1" hasCustomPrompt="1"/>
          </p:nvPr>
        </p:nvSpPr>
        <p:spPr>
          <a:xfrm>
            <a:off x="457201" y="1759688"/>
            <a:ext cx="9067800" cy="4564912"/>
          </a:xfrm>
          <a:prstGeom prst="rect">
            <a:avLst/>
          </a:prstGeom>
        </p:spPr>
        <p:txBody>
          <a:bodyPr/>
          <a:lstStyle>
            <a:lvl1pPr marL="0" indent="0">
              <a:buNone/>
              <a:defRPr sz="1600" b="0" i="0">
                <a:solidFill>
                  <a:schemeClr val="tx1"/>
                </a:solidFill>
                <a:latin typeface="Trebuchet MS" panose="020B0703020202090204" pitchFamily="34" charset="0"/>
              </a:defRPr>
            </a:lvl1pPr>
            <a:lvl2pPr marL="800100" indent="-342900">
              <a:buFont typeface="Arial" charset="0"/>
              <a:buChar char="•"/>
              <a:defRPr sz="1400" b="0" i="0" baseline="0">
                <a:solidFill>
                  <a:schemeClr val="accent3"/>
                </a:solidFill>
                <a:latin typeface="Trebuchet MS" panose="020B0703020202090204" pitchFamily="34" charset="0"/>
              </a:defRPr>
            </a:lvl2pPr>
            <a:lvl3pPr>
              <a:defRPr sz="1600">
                <a:solidFill>
                  <a:schemeClr val="accent4"/>
                </a:solidFill>
              </a:defRPr>
            </a:lvl3pPr>
            <a:lvl4pPr>
              <a:defRPr sz="1600"/>
            </a:lvl4pPr>
            <a:lvl5pPr>
              <a:defRPr sz="1600"/>
            </a:lvl5pPr>
          </a:lstStyle>
          <a:p>
            <a:pPr lvl="0"/>
            <a:r>
              <a:rPr lang="en-US" dirty="0"/>
              <a:t>Body Copy</a:t>
            </a:r>
          </a:p>
          <a:p>
            <a:pPr lvl="1"/>
            <a:r>
              <a:rPr lang="en-US" dirty="0"/>
              <a:t>Bullets</a:t>
            </a:r>
          </a:p>
        </p:txBody>
      </p:sp>
      <p:sp>
        <p:nvSpPr>
          <p:cNvPr id="18" name="Content Placeholder 2">
            <a:extLst>
              <a:ext uri="{FF2B5EF4-FFF2-40B4-BE49-F238E27FC236}">
                <a16:creationId xmlns:a16="http://schemas.microsoft.com/office/drawing/2014/main" id="{0E1638D4-E59D-4E4D-B3CC-85CA42B7A9DC}"/>
              </a:ext>
            </a:extLst>
          </p:cNvPr>
          <p:cNvSpPr>
            <a:spLocks noGrp="1"/>
          </p:cNvSpPr>
          <p:nvPr>
            <p:ph idx="12" hasCustomPrompt="1"/>
          </p:nvPr>
        </p:nvSpPr>
        <p:spPr>
          <a:xfrm>
            <a:off x="457200" y="1295400"/>
            <a:ext cx="9067799" cy="347331"/>
          </a:xfrm>
          <a:prstGeom prst="rect">
            <a:avLst/>
          </a:prstGeom>
        </p:spPr>
        <p:txBody>
          <a:bodyPr/>
          <a:lstStyle>
            <a:lvl1pPr marL="0" indent="0">
              <a:buNone/>
              <a:defRPr sz="1800" b="1" i="0">
                <a:solidFill>
                  <a:schemeClr val="accent4"/>
                </a:solidFill>
                <a:latin typeface="Trebuchet MS" panose="020B0703020202090204" pitchFamily="34" charset="0"/>
              </a:defRPr>
            </a:lvl1pPr>
            <a:lvl2pPr marL="800100" indent="-342900">
              <a:buFont typeface="Arial" charset="0"/>
              <a:buChar char="•"/>
              <a:defRPr sz="1600" baseline="0">
                <a:solidFill>
                  <a:schemeClr val="accent4"/>
                </a:solidFill>
              </a:defRPr>
            </a:lvl2pPr>
            <a:lvl3pPr>
              <a:defRPr sz="1600">
                <a:solidFill>
                  <a:schemeClr val="accent4"/>
                </a:solidFill>
              </a:defRPr>
            </a:lvl3pPr>
            <a:lvl4pPr>
              <a:defRPr sz="1600"/>
            </a:lvl4pPr>
            <a:lvl5pPr>
              <a:defRPr sz="1600"/>
            </a:lvl5pPr>
          </a:lstStyle>
          <a:p>
            <a:pPr lvl="0"/>
            <a:r>
              <a:rPr lang="en-US" dirty="0"/>
              <a:t>Headings</a:t>
            </a:r>
          </a:p>
        </p:txBody>
      </p:sp>
      <p:sp>
        <p:nvSpPr>
          <p:cNvPr id="21" name="Text Placeholder 6">
            <a:extLst>
              <a:ext uri="{FF2B5EF4-FFF2-40B4-BE49-F238E27FC236}">
                <a16:creationId xmlns:a16="http://schemas.microsoft.com/office/drawing/2014/main" id="{952DDE51-7629-9E45-B439-DFDED33DE09B}"/>
              </a:ext>
            </a:extLst>
          </p:cNvPr>
          <p:cNvSpPr>
            <a:spLocks noGrp="1"/>
          </p:cNvSpPr>
          <p:nvPr>
            <p:ph type="body" sz="quarter" idx="10" hasCustomPrompt="1"/>
          </p:nvPr>
        </p:nvSpPr>
        <p:spPr>
          <a:xfrm>
            <a:off x="457200" y="381000"/>
            <a:ext cx="9067801" cy="457200"/>
          </a:xfrm>
          <a:prstGeom prst="rect">
            <a:avLst/>
          </a:prstGeom>
        </p:spPr>
        <p:txBody>
          <a:bodyPr/>
          <a:lstStyle>
            <a:lvl1pPr marL="0" indent="0" algn="l">
              <a:buNone/>
              <a:defRPr sz="2500" b="1" i="0">
                <a:solidFill>
                  <a:schemeClr val="accent2"/>
                </a:solidFill>
                <a:latin typeface="Montserrat SemiBold" pitchFamily="2" charset="77"/>
                <a:cs typeface="Arial" panose="020B0604020202020204" pitchFamily="34" charset="0"/>
              </a:defRPr>
            </a:lvl1pPr>
          </a:lstStyle>
          <a:p>
            <a:pPr lvl="0"/>
            <a:r>
              <a:rPr lang="en-US" dirty="0"/>
              <a:t>SECTION TITLE</a:t>
            </a:r>
          </a:p>
        </p:txBody>
      </p:sp>
      <p:pic>
        <p:nvPicPr>
          <p:cNvPr id="2" name="Picture 1">
            <a:extLst>
              <a:ext uri="{FF2B5EF4-FFF2-40B4-BE49-F238E27FC236}">
                <a16:creationId xmlns:a16="http://schemas.microsoft.com/office/drawing/2014/main" id="{41A4356B-B451-3D6C-E03A-42C770A524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916" y="719469"/>
            <a:ext cx="2961142" cy="347331"/>
          </a:xfrm>
          <a:prstGeom prst="rect">
            <a:avLst/>
          </a:prstGeom>
        </p:spPr>
      </p:pic>
    </p:spTree>
    <p:extLst>
      <p:ext uri="{BB962C8B-B14F-4D97-AF65-F5344CB8AC3E}">
        <p14:creationId xmlns:p14="http://schemas.microsoft.com/office/powerpoint/2010/main" val="34146488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ach Section Slid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15CF758-0B40-9648-A9D1-431746A63425}"/>
              </a:ext>
            </a:extLst>
          </p:cNvPr>
          <p:cNvSpPr>
            <a:spLocks noGrp="1"/>
          </p:cNvSpPr>
          <p:nvPr>
            <p:ph type="body" sz="quarter" idx="10" hasCustomPrompt="1"/>
          </p:nvPr>
        </p:nvSpPr>
        <p:spPr>
          <a:xfrm>
            <a:off x="788773" y="667265"/>
            <a:ext cx="8077200" cy="762000"/>
          </a:xfrm>
          <a:prstGeom prst="rect">
            <a:avLst/>
          </a:prstGeom>
        </p:spPr>
        <p:txBody>
          <a:bodyPr/>
          <a:lstStyle>
            <a:lvl1pPr marL="0" indent="0" algn="ctr">
              <a:buNone/>
              <a:defRPr sz="4800" b="1" i="0">
                <a:solidFill>
                  <a:schemeClr val="accent2"/>
                </a:solidFill>
                <a:latin typeface="Montserrat SemiBold" pitchFamily="2" charset="77"/>
                <a:cs typeface="Arial" panose="020B0604020202020204" pitchFamily="34" charset="0"/>
              </a:defRPr>
            </a:lvl1pPr>
          </a:lstStyle>
          <a:p>
            <a:pPr lvl="0"/>
            <a:r>
              <a:rPr lang="en-US" dirty="0"/>
              <a:t>SECTION TITLE</a:t>
            </a:r>
          </a:p>
        </p:txBody>
      </p:sp>
    </p:spTree>
    <p:extLst>
      <p:ext uri="{BB962C8B-B14F-4D97-AF65-F5344CB8AC3E}">
        <p14:creationId xmlns:p14="http://schemas.microsoft.com/office/powerpoint/2010/main" val="29979241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ach 2 Column">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DED4F11-EF93-2F4F-972F-FDF65A74ABED}"/>
              </a:ext>
            </a:extLst>
          </p:cNvPr>
          <p:cNvSpPr>
            <a:spLocks noGrp="1"/>
          </p:cNvSpPr>
          <p:nvPr>
            <p:ph idx="1" hasCustomPrompt="1"/>
          </p:nvPr>
        </p:nvSpPr>
        <p:spPr>
          <a:xfrm>
            <a:off x="457201" y="1759688"/>
            <a:ext cx="4419600" cy="4564912"/>
          </a:xfrm>
          <a:prstGeom prst="rect">
            <a:avLst/>
          </a:prstGeom>
        </p:spPr>
        <p:txBody>
          <a:bodyPr/>
          <a:lstStyle>
            <a:lvl1pPr marL="0" indent="0">
              <a:buNone/>
              <a:defRPr sz="2500" b="0" i="0" baseline="0">
                <a:solidFill>
                  <a:schemeClr val="tx1"/>
                </a:solidFill>
                <a:latin typeface="Trebuchet MS" panose="020B0703020202090204" pitchFamily="34" charset="0"/>
              </a:defRPr>
            </a:lvl1pPr>
            <a:lvl2pPr marL="800100" indent="-342900">
              <a:buFont typeface="Arial" charset="0"/>
              <a:buChar char="•"/>
              <a:defRPr sz="2200" b="0" i="0" baseline="0">
                <a:solidFill>
                  <a:srgbClr val="DD6328"/>
                </a:solidFill>
                <a:latin typeface="Trebuchet MS" panose="020B0703020202090204" pitchFamily="34" charset="0"/>
              </a:defRPr>
            </a:lvl2pPr>
            <a:lvl3pPr>
              <a:defRPr sz="1600">
                <a:solidFill>
                  <a:schemeClr val="accent4"/>
                </a:solidFill>
              </a:defRPr>
            </a:lvl3pPr>
            <a:lvl4pPr>
              <a:defRPr sz="1600"/>
            </a:lvl4pPr>
            <a:lvl5pPr>
              <a:defRPr sz="1600"/>
            </a:lvl5pPr>
          </a:lstStyle>
          <a:p>
            <a:pPr lvl="0"/>
            <a:r>
              <a:rPr lang="en-US" dirty="0"/>
              <a:t>Body Copy</a:t>
            </a:r>
          </a:p>
          <a:p>
            <a:pPr lvl="1"/>
            <a:r>
              <a:rPr lang="en-US" dirty="0"/>
              <a:t>Bullets</a:t>
            </a:r>
          </a:p>
        </p:txBody>
      </p:sp>
      <p:sp>
        <p:nvSpPr>
          <p:cNvPr id="5" name="Content Placeholder 2">
            <a:extLst>
              <a:ext uri="{FF2B5EF4-FFF2-40B4-BE49-F238E27FC236}">
                <a16:creationId xmlns:a16="http://schemas.microsoft.com/office/drawing/2014/main" id="{04EFFB4C-1BB0-D440-9E57-A20ADC424E03}"/>
              </a:ext>
            </a:extLst>
          </p:cNvPr>
          <p:cNvSpPr>
            <a:spLocks noGrp="1"/>
          </p:cNvSpPr>
          <p:nvPr>
            <p:ph idx="12" hasCustomPrompt="1"/>
          </p:nvPr>
        </p:nvSpPr>
        <p:spPr>
          <a:xfrm>
            <a:off x="457201" y="1295400"/>
            <a:ext cx="4419600" cy="347331"/>
          </a:xfrm>
          <a:prstGeom prst="rect">
            <a:avLst/>
          </a:prstGeom>
        </p:spPr>
        <p:txBody>
          <a:bodyPr/>
          <a:lstStyle>
            <a:lvl1pPr marL="0" indent="0">
              <a:buNone/>
              <a:defRPr sz="2500" b="1" i="0" baseline="0">
                <a:solidFill>
                  <a:srgbClr val="A62C2C"/>
                </a:solidFill>
                <a:latin typeface="Trebuchet MS" panose="020B0703020202090204" pitchFamily="34" charset="0"/>
              </a:defRPr>
            </a:lvl1pPr>
            <a:lvl2pPr marL="800100" indent="-342900">
              <a:buFont typeface="Arial" charset="0"/>
              <a:buChar char="•"/>
              <a:defRPr sz="1600" baseline="0">
                <a:solidFill>
                  <a:schemeClr val="accent4"/>
                </a:solidFill>
              </a:defRPr>
            </a:lvl2pPr>
            <a:lvl3pPr>
              <a:defRPr sz="1600">
                <a:solidFill>
                  <a:schemeClr val="accent4"/>
                </a:solidFill>
              </a:defRPr>
            </a:lvl3pPr>
            <a:lvl4pPr>
              <a:defRPr sz="1600"/>
            </a:lvl4pPr>
            <a:lvl5pPr>
              <a:defRPr sz="1600"/>
            </a:lvl5pPr>
          </a:lstStyle>
          <a:p>
            <a:pPr lvl="0"/>
            <a:r>
              <a:rPr lang="en-US" dirty="0"/>
              <a:t>Headings</a:t>
            </a:r>
          </a:p>
        </p:txBody>
      </p:sp>
      <p:sp>
        <p:nvSpPr>
          <p:cNvPr id="12" name="Content Placeholder 2">
            <a:extLst>
              <a:ext uri="{FF2B5EF4-FFF2-40B4-BE49-F238E27FC236}">
                <a16:creationId xmlns:a16="http://schemas.microsoft.com/office/drawing/2014/main" id="{106DCAB5-0824-264E-81D7-F7BCFEC6E185}"/>
              </a:ext>
            </a:extLst>
          </p:cNvPr>
          <p:cNvSpPr>
            <a:spLocks noGrp="1"/>
          </p:cNvSpPr>
          <p:nvPr>
            <p:ph idx="13" hasCustomPrompt="1"/>
          </p:nvPr>
        </p:nvSpPr>
        <p:spPr>
          <a:xfrm>
            <a:off x="5105401" y="1759688"/>
            <a:ext cx="4419600" cy="4564912"/>
          </a:xfrm>
          <a:prstGeom prst="rect">
            <a:avLst/>
          </a:prstGeom>
        </p:spPr>
        <p:txBody>
          <a:bodyPr/>
          <a:lstStyle>
            <a:lvl1pPr marL="0" indent="0">
              <a:buNone/>
              <a:defRPr sz="2500" b="0" i="0" baseline="0">
                <a:solidFill>
                  <a:srgbClr val="5B2C3C"/>
                </a:solidFill>
                <a:latin typeface="Trebuchet MS" panose="020B0703020202090204" pitchFamily="34" charset="0"/>
              </a:defRPr>
            </a:lvl1pPr>
            <a:lvl2pPr marL="800100" indent="-342900">
              <a:buFont typeface="Arial" charset="0"/>
              <a:buChar char="•"/>
              <a:defRPr sz="2200" b="0" i="0" baseline="0">
                <a:solidFill>
                  <a:schemeClr val="accent3"/>
                </a:solidFill>
                <a:latin typeface="Trebuchet MS" panose="020B0703020202090204" pitchFamily="34" charset="0"/>
              </a:defRPr>
            </a:lvl2pPr>
            <a:lvl3pPr>
              <a:defRPr sz="1600">
                <a:solidFill>
                  <a:schemeClr val="accent4"/>
                </a:solidFill>
              </a:defRPr>
            </a:lvl3pPr>
            <a:lvl4pPr>
              <a:defRPr sz="1600"/>
            </a:lvl4pPr>
            <a:lvl5pPr>
              <a:defRPr sz="1600"/>
            </a:lvl5pPr>
          </a:lstStyle>
          <a:p>
            <a:pPr lvl="0"/>
            <a:r>
              <a:rPr lang="en-US" dirty="0"/>
              <a:t>Body Copy</a:t>
            </a:r>
          </a:p>
          <a:p>
            <a:pPr lvl="1"/>
            <a:r>
              <a:rPr lang="en-US" dirty="0"/>
              <a:t>Bullets</a:t>
            </a:r>
          </a:p>
        </p:txBody>
      </p:sp>
      <p:sp>
        <p:nvSpPr>
          <p:cNvPr id="13" name="Content Placeholder 2">
            <a:extLst>
              <a:ext uri="{FF2B5EF4-FFF2-40B4-BE49-F238E27FC236}">
                <a16:creationId xmlns:a16="http://schemas.microsoft.com/office/drawing/2014/main" id="{377C7C21-1427-B548-B0B0-8B12AAD81371}"/>
              </a:ext>
            </a:extLst>
          </p:cNvPr>
          <p:cNvSpPr>
            <a:spLocks noGrp="1"/>
          </p:cNvSpPr>
          <p:nvPr>
            <p:ph idx="14" hasCustomPrompt="1"/>
          </p:nvPr>
        </p:nvSpPr>
        <p:spPr>
          <a:xfrm>
            <a:off x="5105401" y="1295400"/>
            <a:ext cx="4419600" cy="347331"/>
          </a:xfrm>
          <a:prstGeom prst="rect">
            <a:avLst/>
          </a:prstGeom>
        </p:spPr>
        <p:txBody>
          <a:bodyPr/>
          <a:lstStyle>
            <a:lvl1pPr marL="0" indent="0">
              <a:buNone/>
              <a:defRPr sz="2500" b="1" i="0" baseline="0">
                <a:solidFill>
                  <a:schemeClr val="accent4"/>
                </a:solidFill>
                <a:latin typeface="Trebuchet MS" panose="020B0703020202090204" pitchFamily="34" charset="0"/>
              </a:defRPr>
            </a:lvl1pPr>
            <a:lvl2pPr marL="800100" indent="-342900">
              <a:buFont typeface="Arial" charset="0"/>
              <a:buChar char="•"/>
              <a:defRPr sz="1600" baseline="0">
                <a:solidFill>
                  <a:schemeClr val="accent4"/>
                </a:solidFill>
              </a:defRPr>
            </a:lvl2pPr>
            <a:lvl3pPr>
              <a:defRPr sz="1600">
                <a:solidFill>
                  <a:schemeClr val="accent4"/>
                </a:solidFill>
              </a:defRPr>
            </a:lvl3pPr>
            <a:lvl4pPr>
              <a:defRPr sz="1600"/>
            </a:lvl4pPr>
            <a:lvl5pPr>
              <a:defRPr sz="1600"/>
            </a:lvl5pPr>
          </a:lstStyle>
          <a:p>
            <a:pPr lvl="0"/>
            <a:r>
              <a:rPr lang="en-US" dirty="0"/>
              <a:t>Headings</a:t>
            </a:r>
          </a:p>
        </p:txBody>
      </p:sp>
      <p:sp>
        <p:nvSpPr>
          <p:cNvPr id="14" name="Text Placeholder 6">
            <a:extLst>
              <a:ext uri="{FF2B5EF4-FFF2-40B4-BE49-F238E27FC236}">
                <a16:creationId xmlns:a16="http://schemas.microsoft.com/office/drawing/2014/main" id="{ECE7BC84-CDA1-7640-95F2-A0489F0BFC29}"/>
              </a:ext>
            </a:extLst>
          </p:cNvPr>
          <p:cNvSpPr>
            <a:spLocks noGrp="1"/>
          </p:cNvSpPr>
          <p:nvPr>
            <p:ph type="body" sz="quarter" idx="10" hasCustomPrompt="1"/>
          </p:nvPr>
        </p:nvSpPr>
        <p:spPr>
          <a:xfrm>
            <a:off x="457200" y="381000"/>
            <a:ext cx="9067801" cy="457200"/>
          </a:xfrm>
          <a:prstGeom prst="rect">
            <a:avLst/>
          </a:prstGeom>
        </p:spPr>
        <p:txBody>
          <a:bodyPr/>
          <a:lstStyle>
            <a:lvl1pPr marL="0" indent="0" algn="l">
              <a:buNone/>
              <a:defRPr sz="2500" b="1" i="0" baseline="0">
                <a:solidFill>
                  <a:srgbClr val="547555"/>
                </a:solidFill>
                <a:latin typeface="Montserrat SemiBold" pitchFamily="2" charset="77"/>
                <a:cs typeface="Arial" panose="020B0604020202020204" pitchFamily="34" charset="0"/>
              </a:defRPr>
            </a:lvl1pPr>
          </a:lstStyle>
          <a:p>
            <a:pPr lvl="0"/>
            <a:r>
              <a:rPr lang="en-US" dirty="0"/>
              <a:t>SECTION TITLE</a:t>
            </a:r>
          </a:p>
        </p:txBody>
      </p:sp>
    </p:spTree>
    <p:extLst>
      <p:ext uri="{BB962C8B-B14F-4D97-AF65-F5344CB8AC3E}">
        <p14:creationId xmlns:p14="http://schemas.microsoft.com/office/powerpoint/2010/main" val="33190055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Reach 2 Column">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DED4F11-EF93-2F4F-972F-FDF65A74ABED}"/>
              </a:ext>
            </a:extLst>
          </p:cNvPr>
          <p:cNvSpPr>
            <a:spLocks noGrp="1"/>
          </p:cNvSpPr>
          <p:nvPr>
            <p:ph idx="1" hasCustomPrompt="1"/>
          </p:nvPr>
        </p:nvSpPr>
        <p:spPr>
          <a:xfrm>
            <a:off x="457201" y="1759688"/>
            <a:ext cx="9067800" cy="4564912"/>
          </a:xfrm>
          <a:prstGeom prst="rect">
            <a:avLst/>
          </a:prstGeom>
        </p:spPr>
        <p:txBody>
          <a:bodyPr/>
          <a:lstStyle>
            <a:lvl1pPr marL="0" indent="0">
              <a:buNone/>
              <a:defRPr sz="2500" b="0" i="0" baseline="0">
                <a:solidFill>
                  <a:schemeClr val="tx1"/>
                </a:solidFill>
                <a:latin typeface="Trebuchet MS" panose="020B0703020202090204" pitchFamily="34" charset="0"/>
              </a:defRPr>
            </a:lvl1pPr>
            <a:lvl2pPr marL="800100" indent="-342900">
              <a:buFont typeface="Arial" charset="0"/>
              <a:buChar char="•"/>
              <a:defRPr sz="2200" b="0" i="0" baseline="0">
                <a:solidFill>
                  <a:schemeClr val="accent3"/>
                </a:solidFill>
                <a:latin typeface="Trebuchet MS" panose="020B0703020202090204" pitchFamily="34" charset="0"/>
              </a:defRPr>
            </a:lvl2pPr>
            <a:lvl3pPr>
              <a:defRPr sz="1600">
                <a:solidFill>
                  <a:schemeClr val="accent4"/>
                </a:solidFill>
              </a:defRPr>
            </a:lvl3pPr>
            <a:lvl4pPr>
              <a:defRPr sz="1600"/>
            </a:lvl4pPr>
            <a:lvl5pPr>
              <a:defRPr sz="1600"/>
            </a:lvl5pPr>
          </a:lstStyle>
          <a:p>
            <a:pPr lvl="0"/>
            <a:r>
              <a:rPr lang="en-US" dirty="0"/>
              <a:t>Body Copy</a:t>
            </a:r>
          </a:p>
          <a:p>
            <a:pPr lvl="1"/>
            <a:r>
              <a:rPr lang="en-US" dirty="0"/>
              <a:t>Bullets</a:t>
            </a:r>
          </a:p>
        </p:txBody>
      </p:sp>
      <p:sp>
        <p:nvSpPr>
          <p:cNvPr id="5" name="Content Placeholder 2">
            <a:extLst>
              <a:ext uri="{FF2B5EF4-FFF2-40B4-BE49-F238E27FC236}">
                <a16:creationId xmlns:a16="http://schemas.microsoft.com/office/drawing/2014/main" id="{04EFFB4C-1BB0-D440-9E57-A20ADC424E03}"/>
              </a:ext>
            </a:extLst>
          </p:cNvPr>
          <p:cNvSpPr>
            <a:spLocks noGrp="1"/>
          </p:cNvSpPr>
          <p:nvPr>
            <p:ph idx="12" hasCustomPrompt="1"/>
          </p:nvPr>
        </p:nvSpPr>
        <p:spPr>
          <a:xfrm>
            <a:off x="457200" y="1295400"/>
            <a:ext cx="9067799" cy="347331"/>
          </a:xfrm>
          <a:prstGeom prst="rect">
            <a:avLst/>
          </a:prstGeom>
        </p:spPr>
        <p:txBody>
          <a:bodyPr/>
          <a:lstStyle>
            <a:lvl1pPr marL="0" indent="0">
              <a:buNone/>
              <a:defRPr sz="2500" b="1" i="0" baseline="0">
                <a:solidFill>
                  <a:schemeClr val="accent4"/>
                </a:solidFill>
                <a:latin typeface="Trebuchet MS" panose="020B0703020202090204" pitchFamily="34" charset="0"/>
              </a:defRPr>
            </a:lvl1pPr>
            <a:lvl2pPr marL="800100" indent="-342900">
              <a:buFont typeface="Arial" charset="0"/>
              <a:buChar char="•"/>
              <a:defRPr sz="1600" baseline="0">
                <a:solidFill>
                  <a:schemeClr val="accent4"/>
                </a:solidFill>
              </a:defRPr>
            </a:lvl2pPr>
            <a:lvl3pPr>
              <a:defRPr sz="1600">
                <a:solidFill>
                  <a:schemeClr val="accent4"/>
                </a:solidFill>
              </a:defRPr>
            </a:lvl3pPr>
            <a:lvl4pPr>
              <a:defRPr sz="1600"/>
            </a:lvl4pPr>
            <a:lvl5pPr>
              <a:defRPr sz="1600"/>
            </a:lvl5pPr>
          </a:lstStyle>
          <a:p>
            <a:pPr lvl="0"/>
            <a:r>
              <a:rPr lang="en-US" dirty="0"/>
              <a:t>Headings</a:t>
            </a:r>
          </a:p>
        </p:txBody>
      </p:sp>
      <p:sp>
        <p:nvSpPr>
          <p:cNvPr id="14" name="Text Placeholder 6">
            <a:extLst>
              <a:ext uri="{FF2B5EF4-FFF2-40B4-BE49-F238E27FC236}">
                <a16:creationId xmlns:a16="http://schemas.microsoft.com/office/drawing/2014/main" id="{ECE7BC84-CDA1-7640-95F2-A0489F0BFC29}"/>
              </a:ext>
            </a:extLst>
          </p:cNvPr>
          <p:cNvSpPr>
            <a:spLocks noGrp="1"/>
          </p:cNvSpPr>
          <p:nvPr>
            <p:ph type="body" sz="quarter" idx="10" hasCustomPrompt="1"/>
          </p:nvPr>
        </p:nvSpPr>
        <p:spPr>
          <a:xfrm>
            <a:off x="457200" y="381000"/>
            <a:ext cx="9067801" cy="457200"/>
          </a:xfrm>
          <a:prstGeom prst="rect">
            <a:avLst/>
          </a:prstGeom>
        </p:spPr>
        <p:txBody>
          <a:bodyPr/>
          <a:lstStyle>
            <a:lvl1pPr marL="0" indent="0" algn="l">
              <a:buNone/>
              <a:defRPr sz="2500" b="1" i="0">
                <a:solidFill>
                  <a:schemeClr val="accent2"/>
                </a:solidFill>
                <a:latin typeface="Montserrat SemiBold" pitchFamily="2" charset="77"/>
                <a:cs typeface="Arial" panose="020B0604020202020204" pitchFamily="34" charset="0"/>
              </a:defRPr>
            </a:lvl1pPr>
          </a:lstStyle>
          <a:p>
            <a:pPr lvl="0"/>
            <a:r>
              <a:rPr lang="en-US" dirty="0"/>
              <a:t>SECTION TITLE</a:t>
            </a:r>
          </a:p>
        </p:txBody>
      </p:sp>
    </p:spTree>
    <p:extLst>
      <p:ext uri="{BB962C8B-B14F-4D97-AF65-F5344CB8AC3E}">
        <p14:creationId xmlns:p14="http://schemas.microsoft.com/office/powerpoint/2010/main" val="7554362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each Column with Caption">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6A0C5DA-923F-7249-8363-72753909F63B}"/>
              </a:ext>
            </a:extLst>
          </p:cNvPr>
          <p:cNvSpPr>
            <a:spLocks noGrp="1"/>
          </p:cNvSpPr>
          <p:nvPr>
            <p:ph idx="14" hasCustomPrompt="1"/>
          </p:nvPr>
        </p:nvSpPr>
        <p:spPr>
          <a:xfrm>
            <a:off x="5105401" y="5149701"/>
            <a:ext cx="4419600" cy="1174899"/>
          </a:xfrm>
          <a:prstGeom prst="rect">
            <a:avLst/>
          </a:prstGeom>
          <a:solidFill>
            <a:schemeClr val="accent3">
              <a:lumMod val="75000"/>
            </a:schemeClr>
          </a:solidFill>
          <a:ln>
            <a:noFill/>
          </a:ln>
        </p:spPr>
        <p:txBody>
          <a:bodyPr lIns="144000" tIns="144000" rIns="144000" bIns="144000"/>
          <a:lstStyle>
            <a:lvl1pPr marL="0" indent="0">
              <a:buNone/>
              <a:defRPr sz="1800" b="0" i="1" baseline="0">
                <a:solidFill>
                  <a:schemeClr val="bg1"/>
                </a:solidFill>
                <a:latin typeface="Trebuchet MS" panose="020B0703020202090204" pitchFamily="34" charset="0"/>
              </a:defRPr>
            </a:lvl1pPr>
            <a:lvl2pPr marL="800100" indent="-342900">
              <a:buFont typeface="Arial" charset="0"/>
              <a:buChar char="•"/>
              <a:defRPr sz="1600" baseline="0">
                <a:solidFill>
                  <a:schemeClr val="accent4"/>
                </a:solidFill>
              </a:defRPr>
            </a:lvl2pPr>
            <a:lvl3pPr>
              <a:defRPr sz="1600">
                <a:solidFill>
                  <a:schemeClr val="accent4"/>
                </a:solidFill>
              </a:defRPr>
            </a:lvl3pPr>
            <a:lvl4pPr>
              <a:defRPr sz="1600"/>
            </a:lvl4pPr>
            <a:lvl5pPr>
              <a:defRPr sz="1600"/>
            </a:lvl5pPr>
          </a:lstStyle>
          <a:p>
            <a:pPr lvl="0"/>
            <a:r>
              <a:rPr lang="en-US" dirty="0"/>
              <a:t>Caption Content</a:t>
            </a:r>
          </a:p>
        </p:txBody>
      </p:sp>
      <p:sp>
        <p:nvSpPr>
          <p:cNvPr id="17" name="Content Placeholder 2">
            <a:extLst>
              <a:ext uri="{FF2B5EF4-FFF2-40B4-BE49-F238E27FC236}">
                <a16:creationId xmlns:a16="http://schemas.microsoft.com/office/drawing/2014/main" id="{34CFC36D-3B88-9C4B-9DEE-EA22C1D51AA7}"/>
              </a:ext>
            </a:extLst>
          </p:cNvPr>
          <p:cNvSpPr>
            <a:spLocks noGrp="1"/>
          </p:cNvSpPr>
          <p:nvPr>
            <p:ph idx="1" hasCustomPrompt="1"/>
          </p:nvPr>
        </p:nvSpPr>
        <p:spPr>
          <a:xfrm>
            <a:off x="457201" y="1759688"/>
            <a:ext cx="4419600" cy="4564912"/>
          </a:xfrm>
          <a:prstGeom prst="rect">
            <a:avLst/>
          </a:prstGeom>
        </p:spPr>
        <p:txBody>
          <a:bodyPr/>
          <a:lstStyle>
            <a:lvl1pPr marL="0" indent="0">
              <a:buNone/>
              <a:defRPr sz="2500" b="0" i="0" baseline="0">
                <a:solidFill>
                  <a:schemeClr val="tx1"/>
                </a:solidFill>
                <a:latin typeface="Trebuchet MS" panose="020B0703020202090204" pitchFamily="34" charset="0"/>
              </a:defRPr>
            </a:lvl1pPr>
            <a:lvl2pPr marL="800100" indent="-342900">
              <a:buFont typeface="Arial" charset="0"/>
              <a:buChar char="•"/>
              <a:defRPr sz="2200" b="0" i="0" baseline="0">
                <a:solidFill>
                  <a:schemeClr val="accent3"/>
                </a:solidFill>
                <a:latin typeface="Trebuchet MS" panose="020B0703020202090204" pitchFamily="34" charset="0"/>
              </a:defRPr>
            </a:lvl2pPr>
            <a:lvl3pPr>
              <a:defRPr sz="1600">
                <a:solidFill>
                  <a:schemeClr val="accent4"/>
                </a:solidFill>
              </a:defRPr>
            </a:lvl3pPr>
            <a:lvl4pPr>
              <a:defRPr sz="1600"/>
            </a:lvl4pPr>
            <a:lvl5pPr>
              <a:defRPr sz="1600"/>
            </a:lvl5pPr>
          </a:lstStyle>
          <a:p>
            <a:pPr lvl="0"/>
            <a:r>
              <a:rPr lang="en-US" dirty="0"/>
              <a:t>Body Copy</a:t>
            </a:r>
          </a:p>
          <a:p>
            <a:pPr lvl="1"/>
            <a:r>
              <a:rPr lang="en-US" dirty="0"/>
              <a:t>Bullets</a:t>
            </a:r>
          </a:p>
        </p:txBody>
      </p:sp>
      <p:sp>
        <p:nvSpPr>
          <p:cNvPr id="18" name="Content Placeholder 2">
            <a:extLst>
              <a:ext uri="{FF2B5EF4-FFF2-40B4-BE49-F238E27FC236}">
                <a16:creationId xmlns:a16="http://schemas.microsoft.com/office/drawing/2014/main" id="{0E1638D4-E59D-4E4D-B3CC-85CA42B7A9DC}"/>
              </a:ext>
            </a:extLst>
          </p:cNvPr>
          <p:cNvSpPr>
            <a:spLocks noGrp="1"/>
          </p:cNvSpPr>
          <p:nvPr>
            <p:ph idx="12" hasCustomPrompt="1"/>
          </p:nvPr>
        </p:nvSpPr>
        <p:spPr>
          <a:xfrm>
            <a:off x="457201" y="1295400"/>
            <a:ext cx="4419600" cy="347331"/>
          </a:xfrm>
          <a:prstGeom prst="rect">
            <a:avLst/>
          </a:prstGeom>
        </p:spPr>
        <p:txBody>
          <a:bodyPr/>
          <a:lstStyle>
            <a:lvl1pPr marL="0" indent="0">
              <a:buNone/>
              <a:defRPr sz="2500" b="1" i="0" baseline="0">
                <a:solidFill>
                  <a:schemeClr val="accent4"/>
                </a:solidFill>
                <a:latin typeface="Trebuchet MS" panose="020B0703020202090204" pitchFamily="34" charset="0"/>
              </a:defRPr>
            </a:lvl1pPr>
            <a:lvl2pPr marL="800100" indent="-342900">
              <a:buFont typeface="Arial" charset="0"/>
              <a:buChar char="•"/>
              <a:defRPr sz="1600" baseline="0">
                <a:solidFill>
                  <a:schemeClr val="accent4"/>
                </a:solidFill>
              </a:defRPr>
            </a:lvl2pPr>
            <a:lvl3pPr>
              <a:defRPr sz="1600">
                <a:solidFill>
                  <a:schemeClr val="accent4"/>
                </a:solidFill>
              </a:defRPr>
            </a:lvl3pPr>
            <a:lvl4pPr>
              <a:defRPr sz="1600"/>
            </a:lvl4pPr>
            <a:lvl5pPr>
              <a:defRPr sz="1600"/>
            </a:lvl5pPr>
          </a:lstStyle>
          <a:p>
            <a:pPr lvl="0"/>
            <a:r>
              <a:rPr lang="en-US" dirty="0"/>
              <a:t>Headings</a:t>
            </a:r>
          </a:p>
        </p:txBody>
      </p:sp>
      <p:sp>
        <p:nvSpPr>
          <p:cNvPr id="19" name="Content Placeholder 2">
            <a:extLst>
              <a:ext uri="{FF2B5EF4-FFF2-40B4-BE49-F238E27FC236}">
                <a16:creationId xmlns:a16="http://schemas.microsoft.com/office/drawing/2014/main" id="{C42CA80C-50EF-5345-B08C-03570A5521EE}"/>
              </a:ext>
            </a:extLst>
          </p:cNvPr>
          <p:cNvSpPr>
            <a:spLocks noGrp="1"/>
          </p:cNvSpPr>
          <p:nvPr>
            <p:ph idx="13" hasCustomPrompt="1"/>
          </p:nvPr>
        </p:nvSpPr>
        <p:spPr>
          <a:xfrm>
            <a:off x="5105401" y="1292772"/>
            <a:ext cx="4419600" cy="3856929"/>
          </a:xfrm>
          <a:prstGeom prst="rect">
            <a:avLst/>
          </a:prstGeom>
        </p:spPr>
        <p:txBody>
          <a:bodyPr/>
          <a:lstStyle>
            <a:lvl1pPr marL="0" indent="0">
              <a:buNone/>
              <a:defRPr sz="2500" b="0" i="0" baseline="0">
                <a:solidFill>
                  <a:schemeClr val="tx1"/>
                </a:solidFill>
                <a:latin typeface="Trebuchet MS" panose="020B0703020202090204" pitchFamily="34" charset="0"/>
              </a:defRPr>
            </a:lvl1pPr>
            <a:lvl2pPr marL="800100" indent="-342900">
              <a:buFont typeface="Arial" charset="0"/>
              <a:buChar char="•"/>
              <a:defRPr sz="2200" b="0" i="0" baseline="0">
                <a:solidFill>
                  <a:schemeClr val="accent3"/>
                </a:solidFill>
                <a:latin typeface="Trebuchet MS" panose="020B0703020202090204" pitchFamily="34" charset="0"/>
              </a:defRPr>
            </a:lvl2pPr>
            <a:lvl3pPr>
              <a:defRPr sz="1600">
                <a:solidFill>
                  <a:schemeClr val="accent4"/>
                </a:solidFill>
              </a:defRPr>
            </a:lvl3pPr>
            <a:lvl4pPr>
              <a:defRPr sz="1600"/>
            </a:lvl4pPr>
            <a:lvl5pPr>
              <a:defRPr sz="1600"/>
            </a:lvl5pPr>
          </a:lstStyle>
          <a:p>
            <a:pPr lvl="0"/>
            <a:r>
              <a:rPr lang="en-US" dirty="0"/>
              <a:t>Body Copy</a:t>
            </a:r>
          </a:p>
          <a:p>
            <a:pPr lvl="1"/>
            <a:r>
              <a:rPr lang="en-US" dirty="0"/>
              <a:t>Bullets</a:t>
            </a:r>
          </a:p>
        </p:txBody>
      </p:sp>
      <p:sp>
        <p:nvSpPr>
          <p:cNvPr id="21" name="Text Placeholder 6">
            <a:extLst>
              <a:ext uri="{FF2B5EF4-FFF2-40B4-BE49-F238E27FC236}">
                <a16:creationId xmlns:a16="http://schemas.microsoft.com/office/drawing/2014/main" id="{952DDE51-7629-9E45-B439-DFDED33DE09B}"/>
              </a:ext>
            </a:extLst>
          </p:cNvPr>
          <p:cNvSpPr>
            <a:spLocks noGrp="1"/>
          </p:cNvSpPr>
          <p:nvPr>
            <p:ph type="body" sz="quarter" idx="10" hasCustomPrompt="1"/>
          </p:nvPr>
        </p:nvSpPr>
        <p:spPr>
          <a:xfrm>
            <a:off x="457200" y="381000"/>
            <a:ext cx="9067801" cy="457200"/>
          </a:xfrm>
          <a:prstGeom prst="rect">
            <a:avLst/>
          </a:prstGeom>
        </p:spPr>
        <p:txBody>
          <a:bodyPr/>
          <a:lstStyle>
            <a:lvl1pPr marL="0" indent="0" algn="l">
              <a:buNone/>
              <a:defRPr sz="2500" b="1" i="0">
                <a:solidFill>
                  <a:schemeClr val="accent2"/>
                </a:solidFill>
                <a:latin typeface="Montserrat SemiBold" pitchFamily="2" charset="77"/>
                <a:cs typeface="Arial" panose="020B0604020202020204" pitchFamily="34" charset="0"/>
              </a:defRPr>
            </a:lvl1pPr>
          </a:lstStyle>
          <a:p>
            <a:pPr lvl="0"/>
            <a:r>
              <a:rPr lang="en-US" dirty="0"/>
              <a:t>SECTION TITLE</a:t>
            </a:r>
          </a:p>
        </p:txBody>
      </p:sp>
    </p:spTree>
    <p:extLst>
      <p:ext uri="{BB962C8B-B14F-4D97-AF65-F5344CB8AC3E}">
        <p14:creationId xmlns:p14="http://schemas.microsoft.com/office/powerpoint/2010/main" val="31261423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Reach Column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A26B37-007A-BB48-8E25-48F3685E034E}"/>
              </a:ext>
            </a:extLst>
          </p:cNvPr>
          <p:cNvSpPr/>
          <p:nvPr userDrawn="1"/>
        </p:nvSpPr>
        <p:spPr>
          <a:xfrm>
            <a:off x="263352" y="620688"/>
            <a:ext cx="302433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88187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each 2 Column">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DED4F11-EF93-2F4F-972F-FDF65A74ABED}"/>
              </a:ext>
            </a:extLst>
          </p:cNvPr>
          <p:cNvSpPr>
            <a:spLocks noGrp="1"/>
          </p:cNvSpPr>
          <p:nvPr>
            <p:ph idx="1" hasCustomPrompt="1"/>
          </p:nvPr>
        </p:nvSpPr>
        <p:spPr>
          <a:xfrm>
            <a:off x="457201" y="1759688"/>
            <a:ext cx="4419600" cy="4564912"/>
          </a:xfrm>
          <a:prstGeom prst="rect">
            <a:avLst/>
          </a:prstGeom>
        </p:spPr>
        <p:txBody>
          <a:bodyPr/>
          <a:lstStyle>
            <a:lvl1pPr marL="0" indent="0">
              <a:buNone/>
              <a:defRPr sz="2500" b="0" i="0" baseline="0">
                <a:solidFill>
                  <a:schemeClr val="tx1"/>
                </a:solidFill>
                <a:latin typeface="Trebuchet MS" panose="020B0703020202090204" pitchFamily="34" charset="0"/>
              </a:defRPr>
            </a:lvl1pPr>
            <a:lvl2pPr marL="800100" indent="-342900">
              <a:buFont typeface="Arial" charset="0"/>
              <a:buChar char="•"/>
              <a:defRPr sz="2200" b="0" i="0" baseline="0">
                <a:solidFill>
                  <a:srgbClr val="DD6328"/>
                </a:solidFill>
                <a:latin typeface="Trebuchet MS" panose="020B0703020202090204" pitchFamily="34" charset="0"/>
              </a:defRPr>
            </a:lvl2pPr>
            <a:lvl3pPr>
              <a:defRPr sz="1600">
                <a:solidFill>
                  <a:schemeClr val="accent4"/>
                </a:solidFill>
              </a:defRPr>
            </a:lvl3pPr>
            <a:lvl4pPr>
              <a:defRPr sz="1600"/>
            </a:lvl4pPr>
            <a:lvl5pPr>
              <a:defRPr sz="1600"/>
            </a:lvl5pPr>
          </a:lstStyle>
          <a:p>
            <a:pPr lvl="0"/>
            <a:r>
              <a:rPr lang="en-US" dirty="0"/>
              <a:t>Body Copy</a:t>
            </a:r>
          </a:p>
          <a:p>
            <a:pPr lvl="1"/>
            <a:r>
              <a:rPr lang="en-US" dirty="0"/>
              <a:t>Bullets</a:t>
            </a:r>
          </a:p>
        </p:txBody>
      </p:sp>
      <p:sp>
        <p:nvSpPr>
          <p:cNvPr id="5" name="Content Placeholder 2">
            <a:extLst>
              <a:ext uri="{FF2B5EF4-FFF2-40B4-BE49-F238E27FC236}">
                <a16:creationId xmlns:a16="http://schemas.microsoft.com/office/drawing/2014/main" id="{04EFFB4C-1BB0-D440-9E57-A20ADC424E03}"/>
              </a:ext>
            </a:extLst>
          </p:cNvPr>
          <p:cNvSpPr>
            <a:spLocks noGrp="1"/>
          </p:cNvSpPr>
          <p:nvPr>
            <p:ph idx="12" hasCustomPrompt="1"/>
          </p:nvPr>
        </p:nvSpPr>
        <p:spPr>
          <a:xfrm>
            <a:off x="457201" y="1295400"/>
            <a:ext cx="4419600" cy="347331"/>
          </a:xfrm>
          <a:prstGeom prst="rect">
            <a:avLst/>
          </a:prstGeom>
        </p:spPr>
        <p:txBody>
          <a:bodyPr/>
          <a:lstStyle>
            <a:lvl1pPr marL="0" indent="0">
              <a:buNone/>
              <a:defRPr sz="2500" b="1" i="0" baseline="0">
                <a:solidFill>
                  <a:srgbClr val="A62C2C"/>
                </a:solidFill>
                <a:latin typeface="Trebuchet MS" panose="020B0703020202090204" pitchFamily="34" charset="0"/>
              </a:defRPr>
            </a:lvl1pPr>
            <a:lvl2pPr marL="800100" indent="-342900">
              <a:buFont typeface="Arial" charset="0"/>
              <a:buChar char="•"/>
              <a:defRPr sz="1600" baseline="0">
                <a:solidFill>
                  <a:schemeClr val="accent4"/>
                </a:solidFill>
              </a:defRPr>
            </a:lvl2pPr>
            <a:lvl3pPr>
              <a:defRPr sz="1600">
                <a:solidFill>
                  <a:schemeClr val="accent4"/>
                </a:solidFill>
              </a:defRPr>
            </a:lvl3pPr>
            <a:lvl4pPr>
              <a:defRPr sz="1600"/>
            </a:lvl4pPr>
            <a:lvl5pPr>
              <a:defRPr sz="1600"/>
            </a:lvl5pPr>
          </a:lstStyle>
          <a:p>
            <a:pPr lvl="0"/>
            <a:r>
              <a:rPr lang="en-US" dirty="0"/>
              <a:t>Headings</a:t>
            </a:r>
          </a:p>
        </p:txBody>
      </p:sp>
      <p:sp>
        <p:nvSpPr>
          <p:cNvPr id="12" name="Content Placeholder 2">
            <a:extLst>
              <a:ext uri="{FF2B5EF4-FFF2-40B4-BE49-F238E27FC236}">
                <a16:creationId xmlns:a16="http://schemas.microsoft.com/office/drawing/2014/main" id="{106DCAB5-0824-264E-81D7-F7BCFEC6E185}"/>
              </a:ext>
            </a:extLst>
          </p:cNvPr>
          <p:cNvSpPr>
            <a:spLocks noGrp="1"/>
          </p:cNvSpPr>
          <p:nvPr>
            <p:ph idx="13" hasCustomPrompt="1"/>
          </p:nvPr>
        </p:nvSpPr>
        <p:spPr>
          <a:xfrm>
            <a:off x="5105401" y="1759688"/>
            <a:ext cx="4419600" cy="4564912"/>
          </a:xfrm>
          <a:prstGeom prst="rect">
            <a:avLst/>
          </a:prstGeom>
        </p:spPr>
        <p:txBody>
          <a:bodyPr/>
          <a:lstStyle>
            <a:lvl1pPr marL="0" indent="0">
              <a:buNone/>
              <a:defRPr sz="2500" b="0" i="0" baseline="0">
                <a:solidFill>
                  <a:srgbClr val="5B2C3C"/>
                </a:solidFill>
                <a:latin typeface="Trebuchet MS" panose="020B0703020202090204" pitchFamily="34" charset="0"/>
              </a:defRPr>
            </a:lvl1pPr>
            <a:lvl2pPr marL="800100" indent="-342900">
              <a:buFont typeface="Arial" charset="0"/>
              <a:buChar char="•"/>
              <a:defRPr sz="2200" b="0" i="0" baseline="0">
                <a:solidFill>
                  <a:schemeClr val="accent3"/>
                </a:solidFill>
                <a:latin typeface="Trebuchet MS" panose="020B0703020202090204" pitchFamily="34" charset="0"/>
              </a:defRPr>
            </a:lvl2pPr>
            <a:lvl3pPr>
              <a:defRPr sz="1600">
                <a:solidFill>
                  <a:schemeClr val="accent4"/>
                </a:solidFill>
              </a:defRPr>
            </a:lvl3pPr>
            <a:lvl4pPr>
              <a:defRPr sz="1600"/>
            </a:lvl4pPr>
            <a:lvl5pPr>
              <a:defRPr sz="1600"/>
            </a:lvl5pPr>
          </a:lstStyle>
          <a:p>
            <a:pPr lvl="0"/>
            <a:r>
              <a:rPr lang="en-US" dirty="0"/>
              <a:t>Body Copy</a:t>
            </a:r>
          </a:p>
          <a:p>
            <a:pPr lvl="1"/>
            <a:r>
              <a:rPr lang="en-US" dirty="0"/>
              <a:t>Bullets</a:t>
            </a:r>
          </a:p>
        </p:txBody>
      </p:sp>
      <p:sp>
        <p:nvSpPr>
          <p:cNvPr id="13" name="Content Placeholder 2">
            <a:extLst>
              <a:ext uri="{FF2B5EF4-FFF2-40B4-BE49-F238E27FC236}">
                <a16:creationId xmlns:a16="http://schemas.microsoft.com/office/drawing/2014/main" id="{377C7C21-1427-B548-B0B0-8B12AAD81371}"/>
              </a:ext>
            </a:extLst>
          </p:cNvPr>
          <p:cNvSpPr>
            <a:spLocks noGrp="1"/>
          </p:cNvSpPr>
          <p:nvPr>
            <p:ph idx="14" hasCustomPrompt="1"/>
          </p:nvPr>
        </p:nvSpPr>
        <p:spPr>
          <a:xfrm>
            <a:off x="5105401" y="1295400"/>
            <a:ext cx="4419600" cy="347331"/>
          </a:xfrm>
          <a:prstGeom prst="rect">
            <a:avLst/>
          </a:prstGeom>
        </p:spPr>
        <p:txBody>
          <a:bodyPr/>
          <a:lstStyle>
            <a:lvl1pPr marL="0" indent="0">
              <a:buNone/>
              <a:defRPr sz="2500" b="1" i="0" baseline="0">
                <a:solidFill>
                  <a:schemeClr val="accent4"/>
                </a:solidFill>
                <a:latin typeface="Trebuchet MS" panose="020B0703020202090204" pitchFamily="34" charset="0"/>
              </a:defRPr>
            </a:lvl1pPr>
            <a:lvl2pPr marL="800100" indent="-342900">
              <a:buFont typeface="Arial" charset="0"/>
              <a:buChar char="•"/>
              <a:defRPr sz="1600" baseline="0">
                <a:solidFill>
                  <a:schemeClr val="accent4"/>
                </a:solidFill>
              </a:defRPr>
            </a:lvl2pPr>
            <a:lvl3pPr>
              <a:defRPr sz="1600">
                <a:solidFill>
                  <a:schemeClr val="accent4"/>
                </a:solidFill>
              </a:defRPr>
            </a:lvl3pPr>
            <a:lvl4pPr>
              <a:defRPr sz="1600"/>
            </a:lvl4pPr>
            <a:lvl5pPr>
              <a:defRPr sz="1600"/>
            </a:lvl5pPr>
          </a:lstStyle>
          <a:p>
            <a:pPr lvl="0"/>
            <a:r>
              <a:rPr lang="en-US" dirty="0"/>
              <a:t>Headings</a:t>
            </a:r>
          </a:p>
        </p:txBody>
      </p:sp>
      <p:sp>
        <p:nvSpPr>
          <p:cNvPr id="14" name="Text Placeholder 6">
            <a:extLst>
              <a:ext uri="{FF2B5EF4-FFF2-40B4-BE49-F238E27FC236}">
                <a16:creationId xmlns:a16="http://schemas.microsoft.com/office/drawing/2014/main" id="{ECE7BC84-CDA1-7640-95F2-A0489F0BFC29}"/>
              </a:ext>
            </a:extLst>
          </p:cNvPr>
          <p:cNvSpPr>
            <a:spLocks noGrp="1"/>
          </p:cNvSpPr>
          <p:nvPr>
            <p:ph type="body" sz="quarter" idx="10" hasCustomPrompt="1"/>
          </p:nvPr>
        </p:nvSpPr>
        <p:spPr>
          <a:xfrm>
            <a:off x="457200" y="381000"/>
            <a:ext cx="9067801" cy="457200"/>
          </a:xfrm>
          <a:prstGeom prst="rect">
            <a:avLst/>
          </a:prstGeom>
        </p:spPr>
        <p:txBody>
          <a:bodyPr/>
          <a:lstStyle>
            <a:lvl1pPr marL="0" indent="0" algn="l">
              <a:buNone/>
              <a:defRPr sz="2500" b="1" i="0" baseline="0">
                <a:solidFill>
                  <a:srgbClr val="547555"/>
                </a:solidFill>
                <a:latin typeface="Montserrat SemiBold" pitchFamily="2" charset="77"/>
                <a:cs typeface="Arial" panose="020B0604020202020204" pitchFamily="34" charset="0"/>
              </a:defRPr>
            </a:lvl1pPr>
          </a:lstStyle>
          <a:p>
            <a:pPr lvl="0"/>
            <a:r>
              <a:rPr lang="en-US" dirty="0"/>
              <a:t>SECTION TITLE</a:t>
            </a:r>
          </a:p>
        </p:txBody>
      </p:sp>
      <p:pic>
        <p:nvPicPr>
          <p:cNvPr id="2" name="Picture 1">
            <a:extLst>
              <a:ext uri="{FF2B5EF4-FFF2-40B4-BE49-F238E27FC236}">
                <a16:creationId xmlns:a16="http://schemas.microsoft.com/office/drawing/2014/main" id="{99237E75-B397-D254-7501-20954AA751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916" y="719469"/>
            <a:ext cx="2961142" cy="347331"/>
          </a:xfrm>
          <a:prstGeom prst="rect">
            <a:avLst/>
          </a:prstGeom>
        </p:spPr>
      </p:pic>
    </p:spTree>
    <p:extLst>
      <p:ext uri="{BB962C8B-B14F-4D97-AF65-F5344CB8AC3E}">
        <p14:creationId xmlns:p14="http://schemas.microsoft.com/office/powerpoint/2010/main" val="1428216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Reach 2 Column">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DED4F11-EF93-2F4F-972F-FDF65A74ABED}"/>
              </a:ext>
            </a:extLst>
          </p:cNvPr>
          <p:cNvSpPr>
            <a:spLocks noGrp="1"/>
          </p:cNvSpPr>
          <p:nvPr>
            <p:ph idx="1" hasCustomPrompt="1"/>
          </p:nvPr>
        </p:nvSpPr>
        <p:spPr>
          <a:xfrm>
            <a:off x="457201" y="1759688"/>
            <a:ext cx="9067800" cy="4564912"/>
          </a:xfrm>
          <a:prstGeom prst="rect">
            <a:avLst/>
          </a:prstGeom>
        </p:spPr>
        <p:txBody>
          <a:bodyPr/>
          <a:lstStyle>
            <a:lvl1pPr marL="0" indent="0">
              <a:buNone/>
              <a:defRPr sz="2500" b="0" i="0" baseline="0">
                <a:solidFill>
                  <a:schemeClr val="tx1"/>
                </a:solidFill>
                <a:latin typeface="Trebuchet MS" panose="020B0703020202090204" pitchFamily="34" charset="0"/>
              </a:defRPr>
            </a:lvl1pPr>
            <a:lvl2pPr marL="800100" indent="-342900">
              <a:buFont typeface="Arial" charset="0"/>
              <a:buChar char="•"/>
              <a:defRPr sz="2200" b="0" i="0" baseline="0">
                <a:solidFill>
                  <a:schemeClr val="accent3"/>
                </a:solidFill>
                <a:latin typeface="Trebuchet MS" panose="020B0703020202090204" pitchFamily="34" charset="0"/>
              </a:defRPr>
            </a:lvl2pPr>
            <a:lvl3pPr>
              <a:defRPr sz="1600">
                <a:solidFill>
                  <a:schemeClr val="accent4"/>
                </a:solidFill>
              </a:defRPr>
            </a:lvl3pPr>
            <a:lvl4pPr>
              <a:defRPr sz="1600"/>
            </a:lvl4pPr>
            <a:lvl5pPr>
              <a:defRPr sz="1600"/>
            </a:lvl5pPr>
          </a:lstStyle>
          <a:p>
            <a:pPr lvl="0"/>
            <a:r>
              <a:rPr lang="en-US" dirty="0"/>
              <a:t>Body Copy</a:t>
            </a:r>
          </a:p>
          <a:p>
            <a:pPr lvl="1"/>
            <a:r>
              <a:rPr lang="en-US" dirty="0"/>
              <a:t>Bullets</a:t>
            </a:r>
          </a:p>
        </p:txBody>
      </p:sp>
      <p:sp>
        <p:nvSpPr>
          <p:cNvPr id="5" name="Content Placeholder 2">
            <a:extLst>
              <a:ext uri="{FF2B5EF4-FFF2-40B4-BE49-F238E27FC236}">
                <a16:creationId xmlns:a16="http://schemas.microsoft.com/office/drawing/2014/main" id="{04EFFB4C-1BB0-D440-9E57-A20ADC424E03}"/>
              </a:ext>
            </a:extLst>
          </p:cNvPr>
          <p:cNvSpPr>
            <a:spLocks noGrp="1"/>
          </p:cNvSpPr>
          <p:nvPr>
            <p:ph idx="12" hasCustomPrompt="1"/>
          </p:nvPr>
        </p:nvSpPr>
        <p:spPr>
          <a:xfrm>
            <a:off x="457200" y="1295400"/>
            <a:ext cx="9067799" cy="347331"/>
          </a:xfrm>
          <a:prstGeom prst="rect">
            <a:avLst/>
          </a:prstGeom>
        </p:spPr>
        <p:txBody>
          <a:bodyPr/>
          <a:lstStyle>
            <a:lvl1pPr marL="0" indent="0">
              <a:buNone/>
              <a:defRPr sz="2500" b="1" i="0" baseline="0">
                <a:solidFill>
                  <a:schemeClr val="accent4"/>
                </a:solidFill>
                <a:latin typeface="Trebuchet MS" panose="020B0703020202090204" pitchFamily="34" charset="0"/>
              </a:defRPr>
            </a:lvl1pPr>
            <a:lvl2pPr marL="800100" indent="-342900">
              <a:buFont typeface="Arial" charset="0"/>
              <a:buChar char="•"/>
              <a:defRPr sz="1600" baseline="0">
                <a:solidFill>
                  <a:schemeClr val="accent4"/>
                </a:solidFill>
              </a:defRPr>
            </a:lvl2pPr>
            <a:lvl3pPr>
              <a:defRPr sz="1600">
                <a:solidFill>
                  <a:schemeClr val="accent4"/>
                </a:solidFill>
              </a:defRPr>
            </a:lvl3pPr>
            <a:lvl4pPr>
              <a:defRPr sz="1600"/>
            </a:lvl4pPr>
            <a:lvl5pPr>
              <a:defRPr sz="1600"/>
            </a:lvl5pPr>
          </a:lstStyle>
          <a:p>
            <a:pPr lvl="0"/>
            <a:r>
              <a:rPr lang="en-US" dirty="0"/>
              <a:t>Headings</a:t>
            </a:r>
          </a:p>
        </p:txBody>
      </p:sp>
      <p:sp>
        <p:nvSpPr>
          <p:cNvPr id="14" name="Text Placeholder 6">
            <a:extLst>
              <a:ext uri="{FF2B5EF4-FFF2-40B4-BE49-F238E27FC236}">
                <a16:creationId xmlns:a16="http://schemas.microsoft.com/office/drawing/2014/main" id="{ECE7BC84-CDA1-7640-95F2-A0489F0BFC29}"/>
              </a:ext>
            </a:extLst>
          </p:cNvPr>
          <p:cNvSpPr>
            <a:spLocks noGrp="1"/>
          </p:cNvSpPr>
          <p:nvPr>
            <p:ph type="body" sz="quarter" idx="10" hasCustomPrompt="1"/>
          </p:nvPr>
        </p:nvSpPr>
        <p:spPr>
          <a:xfrm>
            <a:off x="457200" y="381000"/>
            <a:ext cx="9067801" cy="457200"/>
          </a:xfrm>
          <a:prstGeom prst="rect">
            <a:avLst/>
          </a:prstGeom>
        </p:spPr>
        <p:txBody>
          <a:bodyPr/>
          <a:lstStyle>
            <a:lvl1pPr marL="0" indent="0" algn="l">
              <a:buNone/>
              <a:defRPr sz="2500" b="1" i="0">
                <a:solidFill>
                  <a:schemeClr val="accent2"/>
                </a:solidFill>
                <a:latin typeface="Montserrat SemiBold" pitchFamily="2" charset="77"/>
                <a:cs typeface="Arial" panose="020B0604020202020204" pitchFamily="34" charset="0"/>
              </a:defRPr>
            </a:lvl1pPr>
          </a:lstStyle>
          <a:p>
            <a:pPr lvl="0"/>
            <a:r>
              <a:rPr lang="en-US" dirty="0"/>
              <a:t>SECTION TITLE</a:t>
            </a:r>
          </a:p>
        </p:txBody>
      </p:sp>
      <p:pic>
        <p:nvPicPr>
          <p:cNvPr id="2" name="Picture 1">
            <a:extLst>
              <a:ext uri="{FF2B5EF4-FFF2-40B4-BE49-F238E27FC236}">
                <a16:creationId xmlns:a16="http://schemas.microsoft.com/office/drawing/2014/main" id="{7AB68B3C-FC3E-04ED-A7AF-B363B37A7F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916" y="719469"/>
            <a:ext cx="2961142" cy="347331"/>
          </a:xfrm>
          <a:prstGeom prst="rect">
            <a:avLst/>
          </a:prstGeom>
        </p:spPr>
      </p:pic>
    </p:spTree>
    <p:extLst>
      <p:ext uri="{BB962C8B-B14F-4D97-AF65-F5344CB8AC3E}">
        <p14:creationId xmlns:p14="http://schemas.microsoft.com/office/powerpoint/2010/main" val="22573001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ach Column with Caption">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6A0C5DA-923F-7249-8363-72753909F63B}"/>
              </a:ext>
            </a:extLst>
          </p:cNvPr>
          <p:cNvSpPr>
            <a:spLocks noGrp="1"/>
          </p:cNvSpPr>
          <p:nvPr>
            <p:ph idx="14" hasCustomPrompt="1"/>
          </p:nvPr>
        </p:nvSpPr>
        <p:spPr>
          <a:xfrm>
            <a:off x="5105401" y="5149701"/>
            <a:ext cx="4419600" cy="1174899"/>
          </a:xfrm>
          <a:prstGeom prst="rect">
            <a:avLst/>
          </a:prstGeom>
          <a:solidFill>
            <a:schemeClr val="accent3">
              <a:lumMod val="75000"/>
            </a:schemeClr>
          </a:solidFill>
          <a:ln>
            <a:noFill/>
          </a:ln>
        </p:spPr>
        <p:txBody>
          <a:bodyPr lIns="144000" tIns="144000" rIns="144000" bIns="144000"/>
          <a:lstStyle>
            <a:lvl1pPr marL="0" indent="0">
              <a:buNone/>
              <a:defRPr sz="1800" b="0" i="1" baseline="0">
                <a:solidFill>
                  <a:schemeClr val="bg1"/>
                </a:solidFill>
                <a:latin typeface="Trebuchet MS" panose="020B0703020202090204" pitchFamily="34" charset="0"/>
              </a:defRPr>
            </a:lvl1pPr>
            <a:lvl2pPr marL="800100" indent="-342900">
              <a:buFont typeface="Arial" charset="0"/>
              <a:buChar char="•"/>
              <a:defRPr sz="1600" baseline="0">
                <a:solidFill>
                  <a:schemeClr val="accent4"/>
                </a:solidFill>
              </a:defRPr>
            </a:lvl2pPr>
            <a:lvl3pPr>
              <a:defRPr sz="1600">
                <a:solidFill>
                  <a:schemeClr val="accent4"/>
                </a:solidFill>
              </a:defRPr>
            </a:lvl3pPr>
            <a:lvl4pPr>
              <a:defRPr sz="1600"/>
            </a:lvl4pPr>
            <a:lvl5pPr>
              <a:defRPr sz="1600"/>
            </a:lvl5pPr>
          </a:lstStyle>
          <a:p>
            <a:pPr lvl="0"/>
            <a:r>
              <a:rPr lang="en-US" dirty="0"/>
              <a:t>Caption Content</a:t>
            </a:r>
          </a:p>
        </p:txBody>
      </p:sp>
      <p:sp>
        <p:nvSpPr>
          <p:cNvPr id="17" name="Content Placeholder 2">
            <a:extLst>
              <a:ext uri="{FF2B5EF4-FFF2-40B4-BE49-F238E27FC236}">
                <a16:creationId xmlns:a16="http://schemas.microsoft.com/office/drawing/2014/main" id="{34CFC36D-3B88-9C4B-9DEE-EA22C1D51AA7}"/>
              </a:ext>
            </a:extLst>
          </p:cNvPr>
          <p:cNvSpPr>
            <a:spLocks noGrp="1"/>
          </p:cNvSpPr>
          <p:nvPr>
            <p:ph idx="1" hasCustomPrompt="1"/>
          </p:nvPr>
        </p:nvSpPr>
        <p:spPr>
          <a:xfrm>
            <a:off x="457201" y="1759688"/>
            <a:ext cx="4419600" cy="4564912"/>
          </a:xfrm>
          <a:prstGeom prst="rect">
            <a:avLst/>
          </a:prstGeom>
        </p:spPr>
        <p:txBody>
          <a:bodyPr/>
          <a:lstStyle>
            <a:lvl1pPr marL="0" indent="0">
              <a:buNone/>
              <a:defRPr sz="2500" b="0" i="0" baseline="0">
                <a:solidFill>
                  <a:schemeClr val="tx1"/>
                </a:solidFill>
                <a:latin typeface="Trebuchet MS" panose="020B0703020202090204" pitchFamily="34" charset="0"/>
              </a:defRPr>
            </a:lvl1pPr>
            <a:lvl2pPr marL="800100" indent="-342900">
              <a:buFont typeface="Arial" charset="0"/>
              <a:buChar char="•"/>
              <a:defRPr sz="2200" b="0" i="0" baseline="0">
                <a:solidFill>
                  <a:schemeClr val="accent3"/>
                </a:solidFill>
                <a:latin typeface="Trebuchet MS" panose="020B0703020202090204" pitchFamily="34" charset="0"/>
              </a:defRPr>
            </a:lvl2pPr>
            <a:lvl3pPr>
              <a:defRPr sz="1600">
                <a:solidFill>
                  <a:schemeClr val="accent4"/>
                </a:solidFill>
              </a:defRPr>
            </a:lvl3pPr>
            <a:lvl4pPr>
              <a:defRPr sz="1600"/>
            </a:lvl4pPr>
            <a:lvl5pPr>
              <a:defRPr sz="1600"/>
            </a:lvl5pPr>
          </a:lstStyle>
          <a:p>
            <a:pPr lvl="0"/>
            <a:r>
              <a:rPr lang="en-US" dirty="0"/>
              <a:t>Body Copy</a:t>
            </a:r>
          </a:p>
          <a:p>
            <a:pPr lvl="1"/>
            <a:r>
              <a:rPr lang="en-US" dirty="0"/>
              <a:t>Bullets</a:t>
            </a:r>
          </a:p>
        </p:txBody>
      </p:sp>
      <p:sp>
        <p:nvSpPr>
          <p:cNvPr id="18" name="Content Placeholder 2">
            <a:extLst>
              <a:ext uri="{FF2B5EF4-FFF2-40B4-BE49-F238E27FC236}">
                <a16:creationId xmlns:a16="http://schemas.microsoft.com/office/drawing/2014/main" id="{0E1638D4-E59D-4E4D-B3CC-85CA42B7A9DC}"/>
              </a:ext>
            </a:extLst>
          </p:cNvPr>
          <p:cNvSpPr>
            <a:spLocks noGrp="1"/>
          </p:cNvSpPr>
          <p:nvPr>
            <p:ph idx="12" hasCustomPrompt="1"/>
          </p:nvPr>
        </p:nvSpPr>
        <p:spPr>
          <a:xfrm>
            <a:off x="457201" y="1295400"/>
            <a:ext cx="4419600" cy="347331"/>
          </a:xfrm>
          <a:prstGeom prst="rect">
            <a:avLst/>
          </a:prstGeom>
        </p:spPr>
        <p:txBody>
          <a:bodyPr/>
          <a:lstStyle>
            <a:lvl1pPr marL="0" indent="0">
              <a:buNone/>
              <a:defRPr sz="2500" b="1" i="0" baseline="0">
                <a:solidFill>
                  <a:schemeClr val="accent4"/>
                </a:solidFill>
                <a:latin typeface="Trebuchet MS" panose="020B0703020202090204" pitchFamily="34" charset="0"/>
              </a:defRPr>
            </a:lvl1pPr>
            <a:lvl2pPr marL="800100" indent="-342900">
              <a:buFont typeface="Arial" charset="0"/>
              <a:buChar char="•"/>
              <a:defRPr sz="1600" baseline="0">
                <a:solidFill>
                  <a:schemeClr val="accent4"/>
                </a:solidFill>
              </a:defRPr>
            </a:lvl2pPr>
            <a:lvl3pPr>
              <a:defRPr sz="1600">
                <a:solidFill>
                  <a:schemeClr val="accent4"/>
                </a:solidFill>
              </a:defRPr>
            </a:lvl3pPr>
            <a:lvl4pPr>
              <a:defRPr sz="1600"/>
            </a:lvl4pPr>
            <a:lvl5pPr>
              <a:defRPr sz="1600"/>
            </a:lvl5pPr>
          </a:lstStyle>
          <a:p>
            <a:pPr lvl="0"/>
            <a:r>
              <a:rPr lang="en-US" dirty="0"/>
              <a:t>Headings</a:t>
            </a:r>
          </a:p>
        </p:txBody>
      </p:sp>
      <p:sp>
        <p:nvSpPr>
          <p:cNvPr id="19" name="Content Placeholder 2">
            <a:extLst>
              <a:ext uri="{FF2B5EF4-FFF2-40B4-BE49-F238E27FC236}">
                <a16:creationId xmlns:a16="http://schemas.microsoft.com/office/drawing/2014/main" id="{C42CA80C-50EF-5345-B08C-03570A5521EE}"/>
              </a:ext>
            </a:extLst>
          </p:cNvPr>
          <p:cNvSpPr>
            <a:spLocks noGrp="1"/>
          </p:cNvSpPr>
          <p:nvPr>
            <p:ph idx="13" hasCustomPrompt="1"/>
          </p:nvPr>
        </p:nvSpPr>
        <p:spPr>
          <a:xfrm>
            <a:off x="5105401" y="1292772"/>
            <a:ext cx="4419600" cy="3856929"/>
          </a:xfrm>
          <a:prstGeom prst="rect">
            <a:avLst/>
          </a:prstGeom>
        </p:spPr>
        <p:txBody>
          <a:bodyPr/>
          <a:lstStyle>
            <a:lvl1pPr marL="0" indent="0">
              <a:buNone/>
              <a:defRPr sz="2500" b="0" i="0" baseline="0">
                <a:solidFill>
                  <a:schemeClr val="tx1"/>
                </a:solidFill>
                <a:latin typeface="Trebuchet MS" panose="020B0703020202090204" pitchFamily="34" charset="0"/>
              </a:defRPr>
            </a:lvl1pPr>
            <a:lvl2pPr marL="800100" indent="-342900">
              <a:buFont typeface="Arial" charset="0"/>
              <a:buChar char="•"/>
              <a:defRPr sz="2200" b="0" i="0" baseline="0">
                <a:solidFill>
                  <a:schemeClr val="accent3"/>
                </a:solidFill>
                <a:latin typeface="Trebuchet MS" panose="020B0703020202090204" pitchFamily="34" charset="0"/>
              </a:defRPr>
            </a:lvl2pPr>
            <a:lvl3pPr>
              <a:defRPr sz="1600">
                <a:solidFill>
                  <a:schemeClr val="accent4"/>
                </a:solidFill>
              </a:defRPr>
            </a:lvl3pPr>
            <a:lvl4pPr>
              <a:defRPr sz="1600"/>
            </a:lvl4pPr>
            <a:lvl5pPr>
              <a:defRPr sz="1600"/>
            </a:lvl5pPr>
          </a:lstStyle>
          <a:p>
            <a:pPr lvl="0"/>
            <a:r>
              <a:rPr lang="en-US" dirty="0"/>
              <a:t>Body Copy</a:t>
            </a:r>
          </a:p>
          <a:p>
            <a:pPr lvl="1"/>
            <a:r>
              <a:rPr lang="en-US" dirty="0"/>
              <a:t>Bullets</a:t>
            </a:r>
          </a:p>
        </p:txBody>
      </p:sp>
      <p:sp>
        <p:nvSpPr>
          <p:cNvPr id="21" name="Text Placeholder 6">
            <a:extLst>
              <a:ext uri="{FF2B5EF4-FFF2-40B4-BE49-F238E27FC236}">
                <a16:creationId xmlns:a16="http://schemas.microsoft.com/office/drawing/2014/main" id="{952DDE51-7629-9E45-B439-DFDED33DE09B}"/>
              </a:ext>
            </a:extLst>
          </p:cNvPr>
          <p:cNvSpPr>
            <a:spLocks noGrp="1"/>
          </p:cNvSpPr>
          <p:nvPr>
            <p:ph type="body" sz="quarter" idx="10" hasCustomPrompt="1"/>
          </p:nvPr>
        </p:nvSpPr>
        <p:spPr>
          <a:xfrm>
            <a:off x="457200" y="381000"/>
            <a:ext cx="9067801" cy="457200"/>
          </a:xfrm>
          <a:prstGeom prst="rect">
            <a:avLst/>
          </a:prstGeom>
        </p:spPr>
        <p:txBody>
          <a:bodyPr/>
          <a:lstStyle>
            <a:lvl1pPr marL="0" indent="0" algn="l">
              <a:buNone/>
              <a:defRPr sz="2500" b="1" i="0">
                <a:solidFill>
                  <a:schemeClr val="accent2"/>
                </a:solidFill>
                <a:latin typeface="Montserrat SemiBold" pitchFamily="2" charset="77"/>
                <a:cs typeface="Arial" panose="020B0604020202020204" pitchFamily="34" charset="0"/>
              </a:defRPr>
            </a:lvl1pPr>
          </a:lstStyle>
          <a:p>
            <a:pPr lvl="0"/>
            <a:r>
              <a:rPr lang="en-US" dirty="0"/>
              <a:t>SECTION TITLE</a:t>
            </a:r>
          </a:p>
        </p:txBody>
      </p:sp>
      <p:pic>
        <p:nvPicPr>
          <p:cNvPr id="2" name="Picture 1">
            <a:extLst>
              <a:ext uri="{FF2B5EF4-FFF2-40B4-BE49-F238E27FC236}">
                <a16:creationId xmlns:a16="http://schemas.microsoft.com/office/drawing/2014/main" id="{AE888F7C-802C-A753-6E0C-7D160A4E57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916" y="719469"/>
            <a:ext cx="2961142" cy="347331"/>
          </a:xfrm>
          <a:prstGeom prst="rect">
            <a:avLst/>
          </a:prstGeom>
        </p:spPr>
      </p:pic>
    </p:spTree>
    <p:extLst>
      <p:ext uri="{BB962C8B-B14F-4D97-AF65-F5344CB8AC3E}">
        <p14:creationId xmlns:p14="http://schemas.microsoft.com/office/powerpoint/2010/main" val="20511251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Reach Column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A26B37-007A-BB48-8E25-48F3685E034E}"/>
              </a:ext>
            </a:extLst>
          </p:cNvPr>
          <p:cNvSpPr/>
          <p:nvPr userDrawn="1"/>
        </p:nvSpPr>
        <p:spPr>
          <a:xfrm>
            <a:off x="263352" y="620688"/>
            <a:ext cx="302433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2817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ach 2 Column">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DED4F11-EF93-2F4F-972F-FDF65A74ABED}"/>
              </a:ext>
            </a:extLst>
          </p:cNvPr>
          <p:cNvSpPr>
            <a:spLocks noGrp="1"/>
          </p:cNvSpPr>
          <p:nvPr>
            <p:ph idx="1" hasCustomPrompt="1"/>
          </p:nvPr>
        </p:nvSpPr>
        <p:spPr>
          <a:xfrm>
            <a:off x="457201" y="1759688"/>
            <a:ext cx="4419600" cy="4564912"/>
          </a:xfrm>
          <a:prstGeom prst="rect">
            <a:avLst/>
          </a:prstGeom>
        </p:spPr>
        <p:txBody>
          <a:bodyPr/>
          <a:lstStyle>
            <a:lvl1pPr marL="0" indent="0">
              <a:buNone/>
              <a:defRPr sz="1600" b="0" i="0">
                <a:solidFill>
                  <a:schemeClr val="tx1"/>
                </a:solidFill>
                <a:latin typeface="Trebuchet MS" panose="020B0703020202090204" pitchFamily="34" charset="0"/>
              </a:defRPr>
            </a:lvl1pPr>
            <a:lvl2pPr marL="800100" indent="-342900">
              <a:buFont typeface="Arial" charset="0"/>
              <a:buChar char="•"/>
              <a:defRPr sz="1400" b="0" i="0" baseline="0">
                <a:solidFill>
                  <a:schemeClr val="accent3"/>
                </a:solidFill>
                <a:latin typeface="Trebuchet MS" panose="020B0703020202090204" pitchFamily="34" charset="0"/>
              </a:defRPr>
            </a:lvl2pPr>
            <a:lvl3pPr>
              <a:defRPr sz="1600">
                <a:solidFill>
                  <a:schemeClr val="accent4"/>
                </a:solidFill>
              </a:defRPr>
            </a:lvl3pPr>
            <a:lvl4pPr>
              <a:defRPr sz="1600"/>
            </a:lvl4pPr>
            <a:lvl5pPr>
              <a:defRPr sz="1600"/>
            </a:lvl5pPr>
          </a:lstStyle>
          <a:p>
            <a:pPr lvl="0"/>
            <a:r>
              <a:rPr lang="en-US" dirty="0"/>
              <a:t>Body Copy</a:t>
            </a:r>
          </a:p>
          <a:p>
            <a:pPr lvl="1"/>
            <a:r>
              <a:rPr lang="en-US" dirty="0"/>
              <a:t>Bullets</a:t>
            </a:r>
          </a:p>
        </p:txBody>
      </p:sp>
      <p:sp>
        <p:nvSpPr>
          <p:cNvPr id="5" name="Content Placeholder 2">
            <a:extLst>
              <a:ext uri="{FF2B5EF4-FFF2-40B4-BE49-F238E27FC236}">
                <a16:creationId xmlns:a16="http://schemas.microsoft.com/office/drawing/2014/main" id="{04EFFB4C-1BB0-D440-9E57-A20ADC424E03}"/>
              </a:ext>
            </a:extLst>
          </p:cNvPr>
          <p:cNvSpPr>
            <a:spLocks noGrp="1"/>
          </p:cNvSpPr>
          <p:nvPr>
            <p:ph idx="12" hasCustomPrompt="1"/>
          </p:nvPr>
        </p:nvSpPr>
        <p:spPr>
          <a:xfrm>
            <a:off x="457201" y="1295400"/>
            <a:ext cx="4419600" cy="347331"/>
          </a:xfrm>
          <a:prstGeom prst="rect">
            <a:avLst/>
          </a:prstGeom>
        </p:spPr>
        <p:txBody>
          <a:bodyPr/>
          <a:lstStyle>
            <a:lvl1pPr marL="0" indent="0">
              <a:buNone/>
              <a:defRPr sz="1800" b="1" i="0">
                <a:solidFill>
                  <a:schemeClr val="accent4"/>
                </a:solidFill>
                <a:latin typeface="Trebuchet MS" panose="020B0703020202090204" pitchFamily="34" charset="0"/>
              </a:defRPr>
            </a:lvl1pPr>
            <a:lvl2pPr marL="800100" indent="-342900">
              <a:buFont typeface="Arial" charset="0"/>
              <a:buChar char="•"/>
              <a:defRPr sz="1600" baseline="0">
                <a:solidFill>
                  <a:schemeClr val="accent4"/>
                </a:solidFill>
              </a:defRPr>
            </a:lvl2pPr>
            <a:lvl3pPr>
              <a:defRPr sz="1600">
                <a:solidFill>
                  <a:schemeClr val="accent4"/>
                </a:solidFill>
              </a:defRPr>
            </a:lvl3pPr>
            <a:lvl4pPr>
              <a:defRPr sz="1600"/>
            </a:lvl4pPr>
            <a:lvl5pPr>
              <a:defRPr sz="1600"/>
            </a:lvl5pPr>
          </a:lstStyle>
          <a:p>
            <a:pPr lvl="0"/>
            <a:r>
              <a:rPr lang="en-US" dirty="0"/>
              <a:t>Headings</a:t>
            </a:r>
          </a:p>
        </p:txBody>
      </p:sp>
      <p:sp>
        <p:nvSpPr>
          <p:cNvPr id="12" name="Content Placeholder 2">
            <a:extLst>
              <a:ext uri="{FF2B5EF4-FFF2-40B4-BE49-F238E27FC236}">
                <a16:creationId xmlns:a16="http://schemas.microsoft.com/office/drawing/2014/main" id="{106DCAB5-0824-264E-81D7-F7BCFEC6E185}"/>
              </a:ext>
            </a:extLst>
          </p:cNvPr>
          <p:cNvSpPr>
            <a:spLocks noGrp="1"/>
          </p:cNvSpPr>
          <p:nvPr>
            <p:ph idx="13" hasCustomPrompt="1"/>
          </p:nvPr>
        </p:nvSpPr>
        <p:spPr>
          <a:xfrm>
            <a:off x="5105401" y="1759688"/>
            <a:ext cx="4419600" cy="4564912"/>
          </a:xfrm>
          <a:prstGeom prst="rect">
            <a:avLst/>
          </a:prstGeom>
        </p:spPr>
        <p:txBody>
          <a:bodyPr/>
          <a:lstStyle>
            <a:lvl1pPr marL="0" indent="0">
              <a:buNone/>
              <a:defRPr sz="1600" b="0" i="0">
                <a:solidFill>
                  <a:schemeClr val="tx1"/>
                </a:solidFill>
                <a:latin typeface="Trebuchet MS" panose="020B0703020202090204" pitchFamily="34" charset="0"/>
              </a:defRPr>
            </a:lvl1pPr>
            <a:lvl2pPr marL="800100" indent="-342900">
              <a:buFont typeface="Arial" charset="0"/>
              <a:buChar char="•"/>
              <a:defRPr sz="1400" b="0" i="0" baseline="0">
                <a:solidFill>
                  <a:schemeClr val="accent3"/>
                </a:solidFill>
                <a:latin typeface="Trebuchet MS" panose="020B0703020202090204" pitchFamily="34" charset="0"/>
              </a:defRPr>
            </a:lvl2pPr>
            <a:lvl3pPr>
              <a:defRPr sz="1600">
                <a:solidFill>
                  <a:schemeClr val="accent4"/>
                </a:solidFill>
              </a:defRPr>
            </a:lvl3pPr>
            <a:lvl4pPr>
              <a:defRPr sz="1600"/>
            </a:lvl4pPr>
            <a:lvl5pPr>
              <a:defRPr sz="1600"/>
            </a:lvl5pPr>
          </a:lstStyle>
          <a:p>
            <a:pPr lvl="0"/>
            <a:r>
              <a:rPr lang="en-US" dirty="0"/>
              <a:t>Body Copy</a:t>
            </a:r>
          </a:p>
          <a:p>
            <a:pPr lvl="1"/>
            <a:r>
              <a:rPr lang="en-US" dirty="0"/>
              <a:t>Bullets</a:t>
            </a:r>
          </a:p>
        </p:txBody>
      </p:sp>
      <p:sp>
        <p:nvSpPr>
          <p:cNvPr id="13" name="Content Placeholder 2">
            <a:extLst>
              <a:ext uri="{FF2B5EF4-FFF2-40B4-BE49-F238E27FC236}">
                <a16:creationId xmlns:a16="http://schemas.microsoft.com/office/drawing/2014/main" id="{377C7C21-1427-B548-B0B0-8B12AAD81371}"/>
              </a:ext>
            </a:extLst>
          </p:cNvPr>
          <p:cNvSpPr>
            <a:spLocks noGrp="1"/>
          </p:cNvSpPr>
          <p:nvPr>
            <p:ph idx="14" hasCustomPrompt="1"/>
          </p:nvPr>
        </p:nvSpPr>
        <p:spPr>
          <a:xfrm>
            <a:off x="5105401" y="1295400"/>
            <a:ext cx="4419600" cy="347331"/>
          </a:xfrm>
          <a:prstGeom prst="rect">
            <a:avLst/>
          </a:prstGeom>
        </p:spPr>
        <p:txBody>
          <a:bodyPr/>
          <a:lstStyle>
            <a:lvl1pPr marL="0" indent="0">
              <a:buNone/>
              <a:defRPr sz="1800" b="1" i="0">
                <a:solidFill>
                  <a:schemeClr val="accent4"/>
                </a:solidFill>
                <a:latin typeface="Trebuchet MS" panose="020B0703020202090204" pitchFamily="34" charset="0"/>
              </a:defRPr>
            </a:lvl1pPr>
            <a:lvl2pPr marL="800100" indent="-342900">
              <a:buFont typeface="Arial" charset="0"/>
              <a:buChar char="•"/>
              <a:defRPr sz="1600" baseline="0">
                <a:solidFill>
                  <a:schemeClr val="accent4"/>
                </a:solidFill>
              </a:defRPr>
            </a:lvl2pPr>
            <a:lvl3pPr>
              <a:defRPr sz="1600">
                <a:solidFill>
                  <a:schemeClr val="accent4"/>
                </a:solidFill>
              </a:defRPr>
            </a:lvl3pPr>
            <a:lvl4pPr>
              <a:defRPr sz="1600"/>
            </a:lvl4pPr>
            <a:lvl5pPr>
              <a:defRPr sz="1600"/>
            </a:lvl5pPr>
          </a:lstStyle>
          <a:p>
            <a:pPr lvl="0"/>
            <a:r>
              <a:rPr lang="en-US" dirty="0"/>
              <a:t>Headings</a:t>
            </a:r>
          </a:p>
        </p:txBody>
      </p:sp>
      <p:sp>
        <p:nvSpPr>
          <p:cNvPr id="14" name="Text Placeholder 6">
            <a:extLst>
              <a:ext uri="{FF2B5EF4-FFF2-40B4-BE49-F238E27FC236}">
                <a16:creationId xmlns:a16="http://schemas.microsoft.com/office/drawing/2014/main" id="{ECE7BC84-CDA1-7640-95F2-A0489F0BFC29}"/>
              </a:ext>
            </a:extLst>
          </p:cNvPr>
          <p:cNvSpPr>
            <a:spLocks noGrp="1"/>
          </p:cNvSpPr>
          <p:nvPr>
            <p:ph type="body" sz="quarter" idx="10" hasCustomPrompt="1"/>
          </p:nvPr>
        </p:nvSpPr>
        <p:spPr>
          <a:xfrm>
            <a:off x="457200" y="381000"/>
            <a:ext cx="9067801" cy="457200"/>
          </a:xfrm>
          <a:prstGeom prst="rect">
            <a:avLst/>
          </a:prstGeom>
        </p:spPr>
        <p:txBody>
          <a:bodyPr/>
          <a:lstStyle>
            <a:lvl1pPr marL="0" indent="0" algn="l">
              <a:buNone/>
              <a:defRPr sz="2500" b="1" i="0">
                <a:solidFill>
                  <a:schemeClr val="accent2"/>
                </a:solidFill>
                <a:latin typeface="Montserrat SemiBold" pitchFamily="2" charset="77"/>
                <a:cs typeface="Arial" panose="020B0604020202020204" pitchFamily="34" charset="0"/>
              </a:defRPr>
            </a:lvl1pPr>
          </a:lstStyle>
          <a:p>
            <a:pPr lvl="0"/>
            <a:r>
              <a:rPr lang="en-US" dirty="0"/>
              <a:t>SECTION TITLE</a:t>
            </a:r>
          </a:p>
        </p:txBody>
      </p:sp>
      <p:pic>
        <p:nvPicPr>
          <p:cNvPr id="2" name="Picture 1">
            <a:extLst>
              <a:ext uri="{FF2B5EF4-FFF2-40B4-BE49-F238E27FC236}">
                <a16:creationId xmlns:a16="http://schemas.microsoft.com/office/drawing/2014/main" id="{1579E751-6BAF-9B6A-05C7-7C51FBFFB4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916" y="719469"/>
            <a:ext cx="2961142" cy="347331"/>
          </a:xfrm>
          <a:prstGeom prst="rect">
            <a:avLst/>
          </a:prstGeom>
        </p:spPr>
      </p:pic>
    </p:spTree>
    <p:extLst>
      <p:ext uri="{BB962C8B-B14F-4D97-AF65-F5344CB8AC3E}">
        <p14:creationId xmlns:p14="http://schemas.microsoft.com/office/powerpoint/2010/main" val="39414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Reach 2 Column">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DED4F11-EF93-2F4F-972F-FDF65A74ABED}"/>
              </a:ext>
            </a:extLst>
          </p:cNvPr>
          <p:cNvSpPr>
            <a:spLocks noGrp="1"/>
          </p:cNvSpPr>
          <p:nvPr>
            <p:ph idx="1" hasCustomPrompt="1"/>
          </p:nvPr>
        </p:nvSpPr>
        <p:spPr>
          <a:xfrm>
            <a:off x="457201" y="1759688"/>
            <a:ext cx="4419600" cy="4564912"/>
          </a:xfrm>
          <a:prstGeom prst="rect">
            <a:avLst/>
          </a:prstGeom>
        </p:spPr>
        <p:txBody>
          <a:bodyPr/>
          <a:lstStyle>
            <a:lvl1pPr marL="0" indent="0">
              <a:buNone/>
              <a:defRPr sz="1600" b="0" i="0">
                <a:solidFill>
                  <a:schemeClr val="tx1"/>
                </a:solidFill>
                <a:latin typeface="Trebuchet MS" panose="020B0703020202090204" pitchFamily="34" charset="0"/>
              </a:defRPr>
            </a:lvl1pPr>
            <a:lvl2pPr marL="800100" indent="-342900">
              <a:buFont typeface="Arial" charset="0"/>
              <a:buChar char="•"/>
              <a:defRPr sz="1400" b="0" i="0" baseline="0">
                <a:solidFill>
                  <a:schemeClr val="accent3"/>
                </a:solidFill>
                <a:latin typeface="Trebuchet MS" panose="020B0703020202090204" pitchFamily="34" charset="0"/>
              </a:defRPr>
            </a:lvl2pPr>
            <a:lvl3pPr>
              <a:defRPr sz="1600">
                <a:solidFill>
                  <a:schemeClr val="accent4"/>
                </a:solidFill>
              </a:defRPr>
            </a:lvl3pPr>
            <a:lvl4pPr>
              <a:defRPr sz="1600"/>
            </a:lvl4pPr>
            <a:lvl5pPr>
              <a:defRPr sz="1600"/>
            </a:lvl5pPr>
          </a:lstStyle>
          <a:p>
            <a:pPr lvl="0"/>
            <a:r>
              <a:rPr lang="en-US" dirty="0"/>
              <a:t>Body Copy</a:t>
            </a:r>
          </a:p>
          <a:p>
            <a:pPr lvl="1"/>
            <a:r>
              <a:rPr lang="en-US" dirty="0"/>
              <a:t>Bullets</a:t>
            </a:r>
          </a:p>
        </p:txBody>
      </p:sp>
      <p:sp>
        <p:nvSpPr>
          <p:cNvPr id="5" name="Content Placeholder 2">
            <a:extLst>
              <a:ext uri="{FF2B5EF4-FFF2-40B4-BE49-F238E27FC236}">
                <a16:creationId xmlns:a16="http://schemas.microsoft.com/office/drawing/2014/main" id="{04EFFB4C-1BB0-D440-9E57-A20ADC424E03}"/>
              </a:ext>
            </a:extLst>
          </p:cNvPr>
          <p:cNvSpPr>
            <a:spLocks noGrp="1"/>
          </p:cNvSpPr>
          <p:nvPr>
            <p:ph idx="12" hasCustomPrompt="1"/>
          </p:nvPr>
        </p:nvSpPr>
        <p:spPr>
          <a:xfrm>
            <a:off x="457201" y="1295400"/>
            <a:ext cx="4419600" cy="347331"/>
          </a:xfrm>
          <a:prstGeom prst="rect">
            <a:avLst/>
          </a:prstGeom>
        </p:spPr>
        <p:txBody>
          <a:bodyPr/>
          <a:lstStyle>
            <a:lvl1pPr marL="0" indent="0">
              <a:buNone/>
              <a:defRPr sz="1800" b="1" i="0">
                <a:solidFill>
                  <a:schemeClr val="accent4"/>
                </a:solidFill>
                <a:latin typeface="Trebuchet MS" panose="020B0703020202090204" pitchFamily="34" charset="0"/>
              </a:defRPr>
            </a:lvl1pPr>
            <a:lvl2pPr marL="800100" indent="-342900">
              <a:buFont typeface="Arial" charset="0"/>
              <a:buChar char="•"/>
              <a:defRPr sz="1600" baseline="0">
                <a:solidFill>
                  <a:schemeClr val="accent4"/>
                </a:solidFill>
              </a:defRPr>
            </a:lvl2pPr>
            <a:lvl3pPr>
              <a:defRPr sz="1600">
                <a:solidFill>
                  <a:schemeClr val="accent4"/>
                </a:solidFill>
              </a:defRPr>
            </a:lvl3pPr>
            <a:lvl4pPr>
              <a:defRPr sz="1600"/>
            </a:lvl4pPr>
            <a:lvl5pPr>
              <a:defRPr sz="1600"/>
            </a:lvl5pPr>
          </a:lstStyle>
          <a:p>
            <a:pPr lvl="0"/>
            <a:r>
              <a:rPr lang="en-US" dirty="0"/>
              <a:t>Headings</a:t>
            </a:r>
          </a:p>
        </p:txBody>
      </p:sp>
      <p:sp>
        <p:nvSpPr>
          <p:cNvPr id="12" name="Content Placeholder 2">
            <a:extLst>
              <a:ext uri="{FF2B5EF4-FFF2-40B4-BE49-F238E27FC236}">
                <a16:creationId xmlns:a16="http://schemas.microsoft.com/office/drawing/2014/main" id="{106DCAB5-0824-264E-81D7-F7BCFEC6E185}"/>
              </a:ext>
            </a:extLst>
          </p:cNvPr>
          <p:cNvSpPr>
            <a:spLocks noGrp="1"/>
          </p:cNvSpPr>
          <p:nvPr>
            <p:ph idx="13" hasCustomPrompt="1"/>
          </p:nvPr>
        </p:nvSpPr>
        <p:spPr>
          <a:xfrm>
            <a:off x="5105401" y="1759688"/>
            <a:ext cx="4419600" cy="4564912"/>
          </a:xfrm>
          <a:prstGeom prst="rect">
            <a:avLst/>
          </a:prstGeom>
        </p:spPr>
        <p:txBody>
          <a:bodyPr/>
          <a:lstStyle>
            <a:lvl1pPr marL="0" indent="0">
              <a:buNone/>
              <a:defRPr sz="1600" b="0" i="0">
                <a:solidFill>
                  <a:schemeClr val="tx1"/>
                </a:solidFill>
                <a:latin typeface="Trebuchet MS" panose="020B0703020202090204" pitchFamily="34" charset="0"/>
              </a:defRPr>
            </a:lvl1pPr>
            <a:lvl2pPr marL="800100" indent="-342900">
              <a:buFont typeface="Arial" charset="0"/>
              <a:buChar char="•"/>
              <a:defRPr sz="1400" b="0" i="0" baseline="0">
                <a:solidFill>
                  <a:schemeClr val="accent3"/>
                </a:solidFill>
                <a:latin typeface="Trebuchet MS" panose="020B0703020202090204" pitchFamily="34" charset="0"/>
              </a:defRPr>
            </a:lvl2pPr>
            <a:lvl3pPr>
              <a:defRPr sz="1600">
                <a:solidFill>
                  <a:schemeClr val="accent4"/>
                </a:solidFill>
              </a:defRPr>
            </a:lvl3pPr>
            <a:lvl4pPr>
              <a:defRPr sz="1600"/>
            </a:lvl4pPr>
            <a:lvl5pPr>
              <a:defRPr sz="1600"/>
            </a:lvl5pPr>
          </a:lstStyle>
          <a:p>
            <a:pPr lvl="0"/>
            <a:r>
              <a:rPr lang="en-US" dirty="0"/>
              <a:t>Body Copy</a:t>
            </a:r>
          </a:p>
          <a:p>
            <a:pPr lvl="1"/>
            <a:r>
              <a:rPr lang="en-US" dirty="0"/>
              <a:t>Bullets</a:t>
            </a:r>
          </a:p>
        </p:txBody>
      </p:sp>
      <p:sp>
        <p:nvSpPr>
          <p:cNvPr id="13" name="Content Placeholder 2">
            <a:extLst>
              <a:ext uri="{FF2B5EF4-FFF2-40B4-BE49-F238E27FC236}">
                <a16:creationId xmlns:a16="http://schemas.microsoft.com/office/drawing/2014/main" id="{377C7C21-1427-B548-B0B0-8B12AAD81371}"/>
              </a:ext>
            </a:extLst>
          </p:cNvPr>
          <p:cNvSpPr>
            <a:spLocks noGrp="1"/>
          </p:cNvSpPr>
          <p:nvPr>
            <p:ph idx="14" hasCustomPrompt="1"/>
          </p:nvPr>
        </p:nvSpPr>
        <p:spPr>
          <a:xfrm>
            <a:off x="5105401" y="1295400"/>
            <a:ext cx="4419600" cy="347331"/>
          </a:xfrm>
          <a:prstGeom prst="rect">
            <a:avLst/>
          </a:prstGeom>
        </p:spPr>
        <p:txBody>
          <a:bodyPr/>
          <a:lstStyle>
            <a:lvl1pPr marL="0" indent="0">
              <a:buNone/>
              <a:defRPr sz="1800" b="1" i="0">
                <a:solidFill>
                  <a:schemeClr val="accent4"/>
                </a:solidFill>
                <a:latin typeface="Trebuchet MS" panose="020B0703020202090204" pitchFamily="34" charset="0"/>
              </a:defRPr>
            </a:lvl1pPr>
            <a:lvl2pPr marL="800100" indent="-342900">
              <a:buFont typeface="Arial" charset="0"/>
              <a:buChar char="•"/>
              <a:defRPr sz="1600" baseline="0">
                <a:solidFill>
                  <a:schemeClr val="accent4"/>
                </a:solidFill>
              </a:defRPr>
            </a:lvl2pPr>
            <a:lvl3pPr>
              <a:defRPr sz="1600">
                <a:solidFill>
                  <a:schemeClr val="accent4"/>
                </a:solidFill>
              </a:defRPr>
            </a:lvl3pPr>
            <a:lvl4pPr>
              <a:defRPr sz="1600"/>
            </a:lvl4pPr>
            <a:lvl5pPr>
              <a:defRPr sz="1600"/>
            </a:lvl5pPr>
          </a:lstStyle>
          <a:p>
            <a:pPr lvl="0"/>
            <a:r>
              <a:rPr lang="en-US" dirty="0"/>
              <a:t>Headings</a:t>
            </a:r>
          </a:p>
        </p:txBody>
      </p:sp>
      <p:sp>
        <p:nvSpPr>
          <p:cNvPr id="14" name="Text Placeholder 6">
            <a:extLst>
              <a:ext uri="{FF2B5EF4-FFF2-40B4-BE49-F238E27FC236}">
                <a16:creationId xmlns:a16="http://schemas.microsoft.com/office/drawing/2014/main" id="{ECE7BC84-CDA1-7640-95F2-A0489F0BFC29}"/>
              </a:ext>
            </a:extLst>
          </p:cNvPr>
          <p:cNvSpPr>
            <a:spLocks noGrp="1"/>
          </p:cNvSpPr>
          <p:nvPr>
            <p:ph type="body" sz="quarter" idx="10" hasCustomPrompt="1"/>
          </p:nvPr>
        </p:nvSpPr>
        <p:spPr>
          <a:xfrm>
            <a:off x="457200" y="381000"/>
            <a:ext cx="9067801" cy="457200"/>
          </a:xfrm>
          <a:prstGeom prst="rect">
            <a:avLst/>
          </a:prstGeom>
        </p:spPr>
        <p:txBody>
          <a:bodyPr/>
          <a:lstStyle>
            <a:lvl1pPr marL="0" indent="0" algn="l">
              <a:buNone/>
              <a:defRPr sz="2500" b="1" i="0">
                <a:solidFill>
                  <a:schemeClr val="accent2"/>
                </a:solidFill>
                <a:latin typeface="Montserrat SemiBold" pitchFamily="2" charset="77"/>
                <a:cs typeface="Arial" panose="020B0604020202020204" pitchFamily="34" charset="0"/>
              </a:defRPr>
            </a:lvl1pPr>
          </a:lstStyle>
          <a:p>
            <a:pPr lvl="0"/>
            <a:r>
              <a:rPr lang="en-US" dirty="0"/>
              <a:t>SECTION TITLE</a:t>
            </a:r>
          </a:p>
        </p:txBody>
      </p:sp>
      <p:pic>
        <p:nvPicPr>
          <p:cNvPr id="2" name="Picture 1">
            <a:extLst>
              <a:ext uri="{FF2B5EF4-FFF2-40B4-BE49-F238E27FC236}">
                <a16:creationId xmlns:a16="http://schemas.microsoft.com/office/drawing/2014/main" id="{1579E751-6BAF-9B6A-05C7-7C51FBFFB4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916" y="719469"/>
            <a:ext cx="2961142" cy="347331"/>
          </a:xfrm>
          <a:prstGeom prst="rect">
            <a:avLst/>
          </a:prstGeom>
        </p:spPr>
      </p:pic>
    </p:spTree>
    <p:extLst>
      <p:ext uri="{BB962C8B-B14F-4D97-AF65-F5344CB8AC3E}">
        <p14:creationId xmlns:p14="http://schemas.microsoft.com/office/powerpoint/2010/main" val="3968229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endParaRPr lang="en-CA" dirty="0"/>
          </a:p>
        </p:txBody>
      </p:sp>
      <p:pic>
        <p:nvPicPr>
          <p:cNvPr id="5" name="Picture 4">
            <a:extLst>
              <a:ext uri="{FF2B5EF4-FFF2-40B4-BE49-F238E27FC236}">
                <a16:creationId xmlns:a16="http://schemas.microsoft.com/office/drawing/2014/main" id="{7811B33C-4C6E-222B-7FB5-9EBE4CE2C5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916" y="719469"/>
            <a:ext cx="2961142" cy="347331"/>
          </a:xfrm>
          <a:prstGeom prst="rect">
            <a:avLst/>
          </a:prstGeom>
        </p:spPr>
      </p:pic>
    </p:spTree>
    <p:extLst>
      <p:ext uri="{BB962C8B-B14F-4D97-AF65-F5344CB8AC3E}">
        <p14:creationId xmlns:p14="http://schemas.microsoft.com/office/powerpoint/2010/main" val="462112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endParaRPr lang="en-CA" dirty="0"/>
          </a:p>
        </p:txBody>
      </p:sp>
    </p:spTree>
    <p:extLst>
      <p:ext uri="{BB962C8B-B14F-4D97-AF65-F5344CB8AC3E}">
        <p14:creationId xmlns:p14="http://schemas.microsoft.com/office/powerpoint/2010/main" val="119847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each Section Slid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15CF758-0B40-9648-A9D1-431746A63425}"/>
              </a:ext>
            </a:extLst>
          </p:cNvPr>
          <p:cNvSpPr>
            <a:spLocks noGrp="1"/>
          </p:cNvSpPr>
          <p:nvPr>
            <p:ph type="body" sz="quarter" idx="10" hasCustomPrompt="1"/>
          </p:nvPr>
        </p:nvSpPr>
        <p:spPr>
          <a:xfrm>
            <a:off x="839416" y="3048000"/>
            <a:ext cx="8077200" cy="762000"/>
          </a:xfrm>
          <a:prstGeom prst="rect">
            <a:avLst/>
          </a:prstGeom>
        </p:spPr>
        <p:txBody>
          <a:bodyPr/>
          <a:lstStyle>
            <a:lvl1pPr marL="0" indent="0" algn="ctr">
              <a:buNone/>
              <a:defRPr sz="4800" b="1" i="0">
                <a:solidFill>
                  <a:schemeClr val="accent2"/>
                </a:solidFill>
                <a:latin typeface="Montserrat SemiBold" pitchFamily="2" charset="77"/>
                <a:cs typeface="Arial" panose="020B0604020202020204" pitchFamily="34" charset="0"/>
              </a:defRPr>
            </a:lvl1pPr>
          </a:lstStyle>
          <a:p>
            <a:pPr lvl="0"/>
            <a:r>
              <a:rPr lang="en-US" dirty="0"/>
              <a:t>SECTION TITLE</a:t>
            </a:r>
          </a:p>
        </p:txBody>
      </p:sp>
    </p:spTree>
    <p:extLst>
      <p:ext uri="{BB962C8B-B14F-4D97-AF65-F5344CB8AC3E}">
        <p14:creationId xmlns:p14="http://schemas.microsoft.com/office/powerpoint/2010/main" val="347164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0.xml"/><Relationship Id="rId1" Type="http://schemas.openxmlformats.org/officeDocument/2006/relationships/slideLayout" Target="../slideLayouts/slideLayout38.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39.xml"/><Relationship Id="rId4" Type="http://schemas.openxmlformats.org/officeDocument/2006/relationships/image" Target="../media/image2.jpe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40.xml"/><Relationship Id="rId4" Type="http://schemas.openxmlformats.org/officeDocument/2006/relationships/image" Target="../media/image2.jpe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3.xml"/><Relationship Id="rId7" Type="http://schemas.openxmlformats.org/officeDocument/2006/relationships/image" Target="../media/image3.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2.jpeg"/><Relationship Id="rId5" Type="http://schemas.openxmlformats.org/officeDocument/2006/relationships/theme" Target="../theme/theme13.xml"/><Relationship Id="rId4" Type="http://schemas.openxmlformats.org/officeDocument/2006/relationships/slideLayout" Target="../slideLayouts/slideLayout44.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13.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image" Target="../media/image2.jpeg"/><Relationship Id="rId5" Type="http://schemas.openxmlformats.org/officeDocument/2006/relationships/theme" Target="../theme/theme14.xml"/><Relationship Id="rId4" Type="http://schemas.openxmlformats.org/officeDocument/2006/relationships/slideLayout" Target="../slideLayouts/slideLayout48.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4.xml"/><Relationship Id="rId1" Type="http://schemas.openxmlformats.org/officeDocument/2006/relationships/slideLayout" Target="../slideLayouts/slideLayout11.xml"/><Relationship Id="rId4"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10.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13.png"/><Relationship Id="rId5" Type="http://schemas.openxmlformats.org/officeDocument/2006/relationships/theme" Target="../theme/theme8.xml"/><Relationship Id="rId4" Type="http://schemas.openxmlformats.org/officeDocument/2006/relationships/slideLayout" Target="../slideLayouts/slideLayout35.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8" name="Picture 27" descr="Reach">
            <a:extLst>
              <a:ext uri="{FF2B5EF4-FFF2-40B4-BE49-F238E27FC236}">
                <a16:creationId xmlns:a16="http://schemas.microsoft.com/office/drawing/2014/main" id="{533B3A43-8743-154C-87AB-C1E39FC0C0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43800" y="188640"/>
            <a:ext cx="2514600" cy="1348409"/>
          </a:xfrm>
          <a:prstGeom prst="rect">
            <a:avLst/>
          </a:prstGeom>
        </p:spPr>
      </p:pic>
      <p:pic>
        <p:nvPicPr>
          <p:cNvPr id="30" name="Picture 29" descr="A picture containing drawing&#10;&#10;Description automatically generated">
            <a:extLst>
              <a:ext uri="{FF2B5EF4-FFF2-40B4-BE49-F238E27FC236}">
                <a16:creationId xmlns:a16="http://schemas.microsoft.com/office/drawing/2014/main" id="{F8EB2EF5-E1B5-AC45-866F-EDA0BD98E06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 r="3448" b="3054"/>
          <a:stretch/>
        </p:blipFill>
        <p:spPr>
          <a:xfrm>
            <a:off x="10058400" y="1"/>
            <a:ext cx="2133600" cy="6858000"/>
          </a:xfrm>
          <a:prstGeom prst="rect">
            <a:avLst/>
          </a:prstGeom>
        </p:spPr>
      </p:pic>
    </p:spTree>
    <p:extLst>
      <p:ext uri="{BB962C8B-B14F-4D97-AF65-F5344CB8AC3E}">
        <p14:creationId xmlns:p14="http://schemas.microsoft.com/office/powerpoint/2010/main" val="3908728485"/>
      </p:ext>
    </p:extLst>
  </p:cSld>
  <p:clrMap bg1="lt1" tx1="dk1" bg2="lt2" tx2="dk2" accent1="accent1" accent2="accent2" accent3="accent3" accent4="accent4" accent5="accent5" accent6="accent6" hlink="hlink" folHlink="folHlink"/>
  <p:sldLayoutIdLst>
    <p:sldLayoutId id="2147483659" r:id="rId1"/>
    <p:sldLayoutId id="2147483668" r:id="rId2"/>
    <p:sldLayoutId id="214748367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plant, leaf, snack food, close&#10;&#10;Description automatically generated">
            <a:extLst>
              <a:ext uri="{FF2B5EF4-FFF2-40B4-BE49-F238E27FC236}">
                <a16:creationId xmlns:a16="http://schemas.microsoft.com/office/drawing/2014/main" id="{5B5BD509-0770-4026-7ADE-2FEE581FF3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6" y="-25485"/>
            <a:ext cx="12277091" cy="6908970"/>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46CA07EA-2E90-8D40-BAF4-BD4108C91BF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102" t="3056" r="3448" b="3054"/>
          <a:stretch/>
        </p:blipFill>
        <p:spPr>
          <a:xfrm>
            <a:off x="8756319" y="-47864"/>
            <a:ext cx="12277091" cy="6905864"/>
          </a:xfrm>
          <a:prstGeom prst="rect">
            <a:avLst/>
          </a:prstGeom>
        </p:spPr>
      </p:pic>
      <p:pic>
        <p:nvPicPr>
          <p:cNvPr id="2" name="Picture 1" descr="A picture containing drawing&#10;&#10;Description automatically generated">
            <a:extLst>
              <a:ext uri="{FF2B5EF4-FFF2-40B4-BE49-F238E27FC236}">
                <a16:creationId xmlns:a16="http://schemas.microsoft.com/office/drawing/2014/main" id="{744A3D06-E250-CE58-6BA4-1456E54D9E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79233" y="2101464"/>
            <a:ext cx="3012767" cy="1615542"/>
          </a:xfrm>
          <a:prstGeom prst="rect">
            <a:avLst/>
          </a:prstGeom>
        </p:spPr>
      </p:pic>
    </p:spTree>
    <p:extLst>
      <p:ext uri="{BB962C8B-B14F-4D97-AF65-F5344CB8AC3E}">
        <p14:creationId xmlns:p14="http://schemas.microsoft.com/office/powerpoint/2010/main" val="2186433893"/>
      </p:ext>
    </p:extLst>
  </p:cSld>
  <p:clrMap bg1="lt1" tx1="dk1" bg2="lt2" tx2="dk2" accent1="accent1" accent2="accent2" accent3="accent3" accent4="accent4" accent5="accent5" accent6="accent6" hlink="hlink" folHlink="folHlink"/>
  <p:sldLayoutIdLst>
    <p:sldLayoutId id="214748370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8" name="Picture 27" descr="Reach">
            <a:extLst>
              <a:ext uri="{FF2B5EF4-FFF2-40B4-BE49-F238E27FC236}">
                <a16:creationId xmlns:a16="http://schemas.microsoft.com/office/drawing/2014/main" id="{533B3A43-8743-154C-87AB-C1E39FC0C0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1524000"/>
            <a:ext cx="2514600" cy="1348409"/>
          </a:xfrm>
          <a:prstGeom prst="rect">
            <a:avLst/>
          </a:prstGeom>
        </p:spPr>
      </p:pic>
      <p:pic>
        <p:nvPicPr>
          <p:cNvPr id="30" name="Picture 29" descr="A picture containing drawing&#10;&#10;Description automatically generated">
            <a:extLst>
              <a:ext uri="{FF2B5EF4-FFF2-40B4-BE49-F238E27FC236}">
                <a16:creationId xmlns:a16="http://schemas.microsoft.com/office/drawing/2014/main" id="{F8EB2EF5-E1B5-AC45-866F-EDA0BD98E0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56" r="3448" b="3054"/>
          <a:stretch/>
        </p:blipFill>
        <p:spPr>
          <a:xfrm>
            <a:off x="10058400" y="1"/>
            <a:ext cx="2133600" cy="6858000"/>
          </a:xfrm>
          <a:prstGeom prst="rect">
            <a:avLst/>
          </a:prstGeom>
        </p:spPr>
      </p:pic>
    </p:spTree>
    <p:extLst>
      <p:ext uri="{BB962C8B-B14F-4D97-AF65-F5344CB8AC3E}">
        <p14:creationId xmlns:p14="http://schemas.microsoft.com/office/powerpoint/2010/main" val="2214972303"/>
      </p:ext>
    </p:extLst>
  </p:cSld>
  <p:clrMap bg1="lt1" tx1="dk1" bg2="lt2" tx2="dk2" accent1="accent1" accent2="accent2" accent3="accent3" accent4="accent4" accent5="accent5" accent6="accent6" hlink="hlink" folHlink="folHlink"/>
  <p:sldLayoutIdLst>
    <p:sldLayoutId id="214748370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8" name="Picture 27" descr="Reach">
            <a:extLst>
              <a:ext uri="{FF2B5EF4-FFF2-40B4-BE49-F238E27FC236}">
                <a16:creationId xmlns:a16="http://schemas.microsoft.com/office/drawing/2014/main" id="{533B3A43-8743-154C-87AB-C1E39FC0C0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84" y="2982097"/>
            <a:ext cx="5522802" cy="2961503"/>
          </a:xfrm>
          <a:prstGeom prst="rect">
            <a:avLst/>
          </a:prstGeom>
        </p:spPr>
      </p:pic>
      <p:pic>
        <p:nvPicPr>
          <p:cNvPr id="30" name="Picture 29" descr="A picture containing drawing&#10;&#10;Description automatically generated">
            <a:extLst>
              <a:ext uri="{FF2B5EF4-FFF2-40B4-BE49-F238E27FC236}">
                <a16:creationId xmlns:a16="http://schemas.microsoft.com/office/drawing/2014/main" id="{F8EB2EF5-E1B5-AC45-866F-EDA0BD98E0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56" r="3448" b="3054"/>
          <a:stretch/>
        </p:blipFill>
        <p:spPr>
          <a:xfrm>
            <a:off x="10058400" y="1"/>
            <a:ext cx="2133600" cy="6858000"/>
          </a:xfrm>
          <a:prstGeom prst="rect">
            <a:avLst/>
          </a:prstGeom>
        </p:spPr>
      </p:pic>
    </p:spTree>
    <p:extLst>
      <p:ext uri="{BB962C8B-B14F-4D97-AF65-F5344CB8AC3E}">
        <p14:creationId xmlns:p14="http://schemas.microsoft.com/office/powerpoint/2010/main" val="2472771062"/>
      </p:ext>
    </p:extLst>
  </p:cSld>
  <p:clrMap bg1="lt1" tx1="dk1" bg2="lt2" tx2="dk2" accent1="accent1" accent2="accent2" accent3="accent3" accent4="accent4" accent5="accent5" accent6="accent6" hlink="hlink" folHlink="folHlink"/>
  <p:sldLayoutIdLst>
    <p:sldLayoutId id="214748370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BF601676-ADC7-50BE-E66A-4CB6F15AFDE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056" r="3448" b="3054"/>
          <a:stretch/>
        </p:blipFill>
        <p:spPr>
          <a:xfrm>
            <a:off x="10058400" y="1"/>
            <a:ext cx="2133600" cy="6858000"/>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EDFBBDBE-F23F-3E4B-9619-1745A77864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44200" y="5867400"/>
            <a:ext cx="1219200" cy="653774"/>
          </a:xfrm>
          <a:prstGeom prst="rect">
            <a:avLst/>
          </a:prstGeom>
        </p:spPr>
      </p:pic>
      <p:pic>
        <p:nvPicPr>
          <p:cNvPr id="15" name="Picture 14">
            <a:extLst>
              <a:ext uri="{FF2B5EF4-FFF2-40B4-BE49-F238E27FC236}">
                <a16:creationId xmlns:a16="http://schemas.microsoft.com/office/drawing/2014/main" id="{6B1D6FE4-A893-8C49-81D2-6C99157A28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16" y="719469"/>
            <a:ext cx="2961142" cy="347331"/>
          </a:xfrm>
          <a:prstGeom prst="rect">
            <a:avLst/>
          </a:prstGeom>
        </p:spPr>
      </p:pic>
    </p:spTree>
    <p:extLst>
      <p:ext uri="{BB962C8B-B14F-4D97-AF65-F5344CB8AC3E}">
        <p14:creationId xmlns:p14="http://schemas.microsoft.com/office/powerpoint/2010/main" val="49070109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880A4991-DEE7-919B-730E-16FCF151A7C9}"/>
              </a:ext>
            </a:extLst>
          </p:cNvPr>
          <p:cNvPicPr>
            <a:picLocks/>
          </p:cNvPicPr>
          <p:nvPr/>
        </p:nvPicPr>
        <p:blipFill rotWithShape="1">
          <a:blip r:embed="rId6" cstate="print">
            <a:extLst>
              <a:ext uri="{28A0092B-C50C-407E-A947-70E740481C1C}">
                <a14:useLocalDpi xmlns:a14="http://schemas.microsoft.com/office/drawing/2010/main" val="0"/>
              </a:ext>
            </a:extLst>
          </a:blip>
          <a:srcRect t="3055" r="55383" b="3031"/>
          <a:stretch/>
        </p:blipFill>
        <p:spPr>
          <a:xfrm>
            <a:off x="11206046" y="-1"/>
            <a:ext cx="985954" cy="6858001"/>
          </a:xfrm>
          <a:prstGeom prst="rect">
            <a:avLst/>
          </a:prstGeom>
        </p:spPr>
      </p:pic>
      <p:pic>
        <p:nvPicPr>
          <p:cNvPr id="8" name="Picture 7" descr="Logo&#10;&#10;Description automatically generated">
            <a:extLst>
              <a:ext uri="{FF2B5EF4-FFF2-40B4-BE49-F238E27FC236}">
                <a16:creationId xmlns:a16="http://schemas.microsoft.com/office/drawing/2014/main" id="{EFF38E94-9137-3877-4EF7-B5D01E4029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1245" y="5694324"/>
            <a:ext cx="1491779" cy="798551"/>
          </a:xfrm>
          <a:prstGeom prst="rect">
            <a:avLst/>
          </a:prstGeom>
        </p:spPr>
      </p:pic>
    </p:spTree>
    <p:extLst>
      <p:ext uri="{BB962C8B-B14F-4D97-AF65-F5344CB8AC3E}">
        <p14:creationId xmlns:p14="http://schemas.microsoft.com/office/powerpoint/2010/main" val="378246026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FA7679C9-5948-074E-BF66-D0DBC71F6DCC}"/>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056" r="3448" b="3054"/>
          <a:stretch/>
        </p:blipFill>
        <p:spPr>
          <a:xfrm>
            <a:off x="10058400" y="1"/>
            <a:ext cx="2133600" cy="6858000"/>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EDFBBDBE-F23F-3E4B-9619-1745A77864C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44200" y="5867400"/>
            <a:ext cx="1219200" cy="653774"/>
          </a:xfrm>
          <a:prstGeom prst="rect">
            <a:avLst/>
          </a:prstGeom>
        </p:spPr>
      </p:pic>
    </p:spTree>
    <p:extLst>
      <p:ext uri="{BB962C8B-B14F-4D97-AF65-F5344CB8AC3E}">
        <p14:creationId xmlns:p14="http://schemas.microsoft.com/office/powerpoint/2010/main" val="2302139417"/>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720" r:id="rId3"/>
    <p:sldLayoutId id="2147483673" r:id="rId4"/>
    <p:sldLayoutId id="2147483719" r:id="rId5"/>
    <p:sldLayoutId id="2147483717"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Cedar">
            <a:extLst>
              <a:ext uri="{FF2B5EF4-FFF2-40B4-BE49-F238E27FC236}">
                <a16:creationId xmlns:a16="http://schemas.microsoft.com/office/drawing/2014/main" id="{13BEE2EF-AF0D-0345-9FF3-018CE71930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1269342"/>
            <a:ext cx="7102520" cy="3215948"/>
          </a:xfrm>
          <a:prstGeom prst="rect">
            <a:avLst/>
          </a:prstGeom>
        </p:spPr>
      </p:pic>
      <p:pic>
        <p:nvPicPr>
          <p:cNvPr id="3" name="Picture 2" descr="A close up of a logo&#10;&#10;Description automatically generated">
            <a:extLst>
              <a:ext uri="{FF2B5EF4-FFF2-40B4-BE49-F238E27FC236}">
                <a16:creationId xmlns:a16="http://schemas.microsoft.com/office/drawing/2014/main" id="{D9824C4E-31BD-294D-801D-79A9CF5CC4A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7634" t="2476" b="3073"/>
          <a:stretch/>
        </p:blipFill>
        <p:spPr>
          <a:xfrm>
            <a:off x="0" y="1"/>
            <a:ext cx="2041104" cy="6858000"/>
          </a:xfrm>
          <a:prstGeom prst="rect">
            <a:avLst/>
          </a:prstGeom>
        </p:spPr>
      </p:pic>
    </p:spTree>
    <p:extLst>
      <p:ext uri="{BB962C8B-B14F-4D97-AF65-F5344CB8AC3E}">
        <p14:creationId xmlns:p14="http://schemas.microsoft.com/office/powerpoint/2010/main" val="3268404617"/>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Cedar">
            <a:extLst>
              <a:ext uri="{FF2B5EF4-FFF2-40B4-BE49-F238E27FC236}">
                <a16:creationId xmlns:a16="http://schemas.microsoft.com/office/drawing/2014/main" id="{21460E83-755F-C142-AFF3-080CBDF2AD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15000" y="1676400"/>
            <a:ext cx="2609119" cy="1181382"/>
          </a:xfrm>
          <a:prstGeom prst="rect">
            <a:avLst/>
          </a:prstGeom>
        </p:spPr>
      </p:pic>
      <p:pic>
        <p:nvPicPr>
          <p:cNvPr id="5" name="Picture 4" descr="A close up of a logo&#10;&#10;Description automatically generated">
            <a:extLst>
              <a:ext uri="{FF2B5EF4-FFF2-40B4-BE49-F238E27FC236}">
                <a16:creationId xmlns:a16="http://schemas.microsoft.com/office/drawing/2014/main" id="{E057828C-093A-094E-8CFF-1D902A223AC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7634" t="2476" b="3073"/>
          <a:stretch/>
        </p:blipFill>
        <p:spPr>
          <a:xfrm>
            <a:off x="0" y="1"/>
            <a:ext cx="2041104" cy="6858000"/>
          </a:xfrm>
          <a:prstGeom prst="rect">
            <a:avLst/>
          </a:prstGeom>
        </p:spPr>
      </p:pic>
    </p:spTree>
    <p:extLst>
      <p:ext uri="{BB962C8B-B14F-4D97-AF65-F5344CB8AC3E}">
        <p14:creationId xmlns:p14="http://schemas.microsoft.com/office/powerpoint/2010/main" val="4260424160"/>
      </p:ext>
    </p:extLst>
  </p:cSld>
  <p:clrMap bg1="lt1" tx1="dk1" bg2="lt2" tx2="dk2" accent1="accent1" accent2="accent2" accent3="accent3" accent4="accent4" accent5="accent5" accent6="accent6" hlink="hlink" folHlink="folHlink"/>
  <p:sldLayoutIdLst>
    <p:sldLayoutId id="214748366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38C70A7-9880-C64D-8DAC-515CB0D1A00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359" t="2474" b="3073"/>
          <a:stretch/>
        </p:blipFill>
        <p:spPr>
          <a:xfrm>
            <a:off x="0" y="-1"/>
            <a:ext cx="2135560" cy="6858001"/>
          </a:xfrm>
          <a:prstGeom prst="rect">
            <a:avLst/>
          </a:prstGeom>
        </p:spPr>
      </p:pic>
      <p:pic>
        <p:nvPicPr>
          <p:cNvPr id="8" name="Picture 7">
            <a:extLst>
              <a:ext uri="{FF2B5EF4-FFF2-40B4-BE49-F238E27FC236}">
                <a16:creationId xmlns:a16="http://schemas.microsoft.com/office/drawing/2014/main" id="{1A99905E-BB0B-5B44-87F9-18E480512FA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72858" y="719469"/>
            <a:ext cx="2961142" cy="347331"/>
          </a:xfrm>
          <a:prstGeom prst="rect">
            <a:avLst/>
          </a:prstGeom>
        </p:spPr>
      </p:pic>
      <p:pic>
        <p:nvPicPr>
          <p:cNvPr id="16" name="Picture 15" descr="Cedar">
            <a:extLst>
              <a:ext uri="{FF2B5EF4-FFF2-40B4-BE49-F238E27FC236}">
                <a16:creationId xmlns:a16="http://schemas.microsoft.com/office/drawing/2014/main" id="{2227747D-11C9-2F4D-8DBB-9FFA1F89E2E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0704" y="5934004"/>
            <a:ext cx="1296784" cy="587170"/>
          </a:xfrm>
          <a:prstGeom prst="rect">
            <a:avLst/>
          </a:prstGeom>
        </p:spPr>
      </p:pic>
    </p:spTree>
    <p:extLst>
      <p:ext uri="{BB962C8B-B14F-4D97-AF65-F5344CB8AC3E}">
        <p14:creationId xmlns:p14="http://schemas.microsoft.com/office/powerpoint/2010/main" val="2841123686"/>
      </p:ext>
    </p:extLst>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plant, leaf, snack food, close&#10;&#10;Description automatically generated">
            <a:extLst>
              <a:ext uri="{FF2B5EF4-FFF2-40B4-BE49-F238E27FC236}">
                <a16:creationId xmlns:a16="http://schemas.microsoft.com/office/drawing/2014/main" id="{D3FE8179-F48A-4BA9-C2EC-7679D693AAC5}"/>
              </a:ext>
            </a:extLst>
          </p:cNvPr>
          <p:cNvPicPr>
            <a:picLocks noChangeAspect="1"/>
          </p:cNvPicPr>
          <p:nvPr/>
        </p:nvPicPr>
        <p:blipFill rotWithShape="1">
          <a:blip r:embed="rId9">
            <a:extLst>
              <a:ext uri="{28A0092B-C50C-407E-A947-70E740481C1C}">
                <a14:useLocalDpi xmlns:a14="http://schemas.microsoft.com/office/drawing/2010/main" val="0"/>
              </a:ext>
            </a:extLst>
          </a:blip>
          <a:srcRect t="867" r="1726" b="867"/>
          <a:stretch/>
        </p:blipFill>
        <p:spPr>
          <a:xfrm>
            <a:off x="-42000" y="-23626"/>
            <a:ext cx="12276000" cy="6905251"/>
          </a:xfrm>
          <a:prstGeom prst="rect">
            <a:avLst/>
          </a:prstGeom>
        </p:spPr>
      </p:pic>
    </p:spTree>
    <p:extLst>
      <p:ext uri="{BB962C8B-B14F-4D97-AF65-F5344CB8AC3E}">
        <p14:creationId xmlns:p14="http://schemas.microsoft.com/office/powerpoint/2010/main" val="257212578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718" r:id="rId3"/>
    <p:sldLayoutId id="2147483677" r:id="rId4"/>
    <p:sldLayoutId id="2147483678" r:id="rId5"/>
    <p:sldLayoutId id="2147483679" r:id="rId6"/>
    <p:sldLayoutId id="214748368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0724F9-1547-4F4A-9F0A-04EDFCC650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2722E70-B9B3-4D33-91B5-CE4DD95CEB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49AF7FF-2147-4EB0-A79F-526F596D4E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6F61F2-DBA0-4E5F-989B-35C436A0D182}" type="datetimeFigureOut">
              <a:rPr lang="en-CA" smtClean="0"/>
              <a:t>2024-12-09</a:t>
            </a:fld>
            <a:endParaRPr lang="en-CA"/>
          </a:p>
        </p:txBody>
      </p:sp>
      <p:sp>
        <p:nvSpPr>
          <p:cNvPr id="5" name="Footer Placeholder 4">
            <a:extLst>
              <a:ext uri="{FF2B5EF4-FFF2-40B4-BE49-F238E27FC236}">
                <a16:creationId xmlns:a16="http://schemas.microsoft.com/office/drawing/2014/main" id="{16E777F8-564D-4CE9-82DA-10BDD280E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D5593E65-6090-4DAE-9D3C-2123FC086B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0E3DE-2085-42CE-89A0-3AFB3CA97695}" type="slidenum">
              <a:rPr lang="en-CA" smtClean="0"/>
              <a:t>‹#›</a:t>
            </a:fld>
            <a:endParaRPr lang="en-CA"/>
          </a:p>
        </p:txBody>
      </p:sp>
    </p:spTree>
    <p:extLst>
      <p:ext uri="{BB962C8B-B14F-4D97-AF65-F5344CB8AC3E}">
        <p14:creationId xmlns:p14="http://schemas.microsoft.com/office/powerpoint/2010/main" val="298563578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0724F9-1547-4F4A-9F0A-04EDFCC6502D}"/>
              </a:ext>
            </a:extLst>
          </p:cNvPr>
          <p:cNvSpPr>
            <a:spLocks noGrp="1"/>
          </p:cNvSpPr>
          <p:nvPr>
            <p:ph type="title"/>
          </p:nvPr>
        </p:nvSpPr>
        <p:spPr>
          <a:xfrm>
            <a:off x="1471960" y="365125"/>
            <a:ext cx="9881839" cy="1325563"/>
          </a:xfrm>
          <a:prstGeom prst="rect">
            <a:avLst/>
          </a:prstGeom>
        </p:spPr>
        <p:txBody>
          <a:bodyPr vert="horz" lIns="91440" tIns="45720" rIns="91440" bIns="45720" rtlCol="0" anchor="ctr">
            <a:normAutofit/>
          </a:bodyPr>
          <a:lstStyle/>
          <a:p>
            <a:pPr lvl="0"/>
            <a:r>
              <a:rPr lang="en-US" dirty="0"/>
              <a:t>SECTION TITLE</a:t>
            </a:r>
          </a:p>
        </p:txBody>
      </p:sp>
      <p:sp>
        <p:nvSpPr>
          <p:cNvPr id="3" name="Text Placeholder 2">
            <a:extLst>
              <a:ext uri="{FF2B5EF4-FFF2-40B4-BE49-F238E27FC236}">
                <a16:creationId xmlns:a16="http://schemas.microsoft.com/office/drawing/2014/main" id="{F2722E70-B9B3-4D33-91B5-CE4DD95CEB6E}"/>
              </a:ext>
            </a:extLst>
          </p:cNvPr>
          <p:cNvSpPr>
            <a:spLocks noGrp="1"/>
          </p:cNvSpPr>
          <p:nvPr>
            <p:ph type="body" idx="1"/>
          </p:nvPr>
        </p:nvSpPr>
        <p:spPr>
          <a:xfrm>
            <a:off x="1471960" y="1825625"/>
            <a:ext cx="988183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7" name="Picture 6" descr="Logo&#10;&#10;Description automatically generated">
            <a:extLst>
              <a:ext uri="{FF2B5EF4-FFF2-40B4-BE49-F238E27FC236}">
                <a16:creationId xmlns:a16="http://schemas.microsoft.com/office/drawing/2014/main" id="{AD3B6739-76D9-21A3-B822-659031E0A7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1245" y="5694324"/>
            <a:ext cx="1491779" cy="798551"/>
          </a:xfrm>
          <a:prstGeom prst="rect">
            <a:avLst/>
          </a:prstGeom>
        </p:spPr>
      </p:pic>
    </p:spTree>
    <p:extLst>
      <p:ext uri="{BB962C8B-B14F-4D97-AF65-F5344CB8AC3E}">
        <p14:creationId xmlns:p14="http://schemas.microsoft.com/office/powerpoint/2010/main" val="3069890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txStyles>
    <p:titleStyle>
      <a:lvl1pPr algn="l" defTabSz="914400" rtl="0" eaLnBrk="1" latinLnBrk="0" hangingPunct="1">
        <a:lnSpc>
          <a:spcPct val="90000"/>
        </a:lnSpc>
        <a:spcBef>
          <a:spcPct val="0"/>
        </a:spcBef>
        <a:buNone/>
        <a:defRPr sz="4400" b="1" i="0" kern="1200" baseline="0">
          <a:solidFill>
            <a:srgbClr val="54755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5B2C3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A62C2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DD632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Reach">
            <a:extLst>
              <a:ext uri="{FF2B5EF4-FFF2-40B4-BE49-F238E27FC236}">
                <a16:creationId xmlns:a16="http://schemas.microsoft.com/office/drawing/2014/main" id="{532FD9BD-B074-6141-94A7-180F15BA25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261" y="2644347"/>
            <a:ext cx="6428790" cy="3447322"/>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46CA07EA-2E90-8D40-BAF4-BD4108C91BF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102" t="3056" r="3448" b="3054"/>
          <a:stretch/>
        </p:blipFill>
        <p:spPr>
          <a:xfrm>
            <a:off x="0" y="1"/>
            <a:ext cx="12191999" cy="6858000"/>
          </a:xfrm>
          <a:prstGeom prst="rect">
            <a:avLst/>
          </a:prstGeom>
        </p:spPr>
      </p:pic>
      <p:pic>
        <p:nvPicPr>
          <p:cNvPr id="2" name="Picture 1" descr="A picture containing drawing&#10;&#10;Description automatically generated">
            <a:extLst>
              <a:ext uri="{FF2B5EF4-FFF2-40B4-BE49-F238E27FC236}">
                <a16:creationId xmlns:a16="http://schemas.microsoft.com/office/drawing/2014/main" id="{744A3D06-E250-CE58-6BA4-1456E54D9E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65130" y="4817854"/>
            <a:ext cx="3012767" cy="1615542"/>
          </a:xfrm>
          <a:prstGeom prst="rect">
            <a:avLst/>
          </a:prstGeom>
        </p:spPr>
      </p:pic>
    </p:spTree>
    <p:extLst>
      <p:ext uri="{BB962C8B-B14F-4D97-AF65-F5344CB8AC3E}">
        <p14:creationId xmlns:p14="http://schemas.microsoft.com/office/powerpoint/2010/main" val="1397443562"/>
      </p:ext>
    </p:extLst>
  </p:cSld>
  <p:clrMap bg1="lt1" tx1="dk1" bg2="lt2" tx2="dk2" accent1="accent1" accent2="accent2" accent3="accent3" accent4="accent4" accent5="accent5" accent6="accent6" hlink="hlink" folHlink="folHlink"/>
  <p:sldLayoutIdLst>
    <p:sldLayoutId id="2147483699" r:id="rId1"/>
    <p:sldLayoutId id="214748370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F481CF-A148-DB48-88E4-142E7C9D7A7F}"/>
              </a:ext>
            </a:extLst>
          </p:cNvPr>
          <p:cNvSpPr>
            <a:spLocks noGrp="1"/>
          </p:cNvSpPr>
          <p:nvPr>
            <p:ph type="body" sz="quarter" idx="4294967295"/>
          </p:nvPr>
        </p:nvSpPr>
        <p:spPr>
          <a:xfrm>
            <a:off x="2057400" y="4941168"/>
            <a:ext cx="8077200" cy="874787"/>
          </a:xfrm>
          <a:prstGeom prst="rect">
            <a:avLst/>
          </a:prstGeom>
        </p:spPr>
        <p:txBody>
          <a:bodyPr/>
          <a:lstStyle/>
          <a:p>
            <a:pPr marL="0" indent="0" algn="ctr">
              <a:buNone/>
            </a:pPr>
            <a:r>
              <a:rPr lang="en-US" sz="4800" b="1" dirty="0">
                <a:solidFill>
                  <a:srgbClr val="DD6328"/>
                </a:solidFill>
                <a:latin typeface="Montserrat SemiBold" pitchFamily="2" charset="77"/>
              </a:rPr>
              <a:t>[Community Name]</a:t>
            </a:r>
          </a:p>
        </p:txBody>
      </p:sp>
      <p:sp>
        <p:nvSpPr>
          <p:cNvPr id="5" name="TextBox 4">
            <a:extLst>
              <a:ext uri="{FF2B5EF4-FFF2-40B4-BE49-F238E27FC236}">
                <a16:creationId xmlns:a16="http://schemas.microsoft.com/office/drawing/2014/main" id="{AC676649-CD94-E91E-991C-114C82D31DA6}"/>
              </a:ext>
            </a:extLst>
          </p:cNvPr>
          <p:cNvSpPr txBox="1"/>
          <p:nvPr/>
        </p:nvSpPr>
        <p:spPr>
          <a:xfrm>
            <a:off x="3026229" y="3090813"/>
            <a:ext cx="6139542" cy="369332"/>
          </a:xfrm>
          <a:prstGeom prst="rect">
            <a:avLst/>
          </a:prstGeom>
          <a:noFill/>
        </p:spPr>
        <p:txBody>
          <a:bodyPr wrap="square">
            <a:spAutoFit/>
          </a:bodyPr>
          <a:lstStyle/>
          <a:p>
            <a:pPr marL="0" indent="0" algn="ctr">
              <a:buNone/>
            </a:pPr>
            <a:r>
              <a:rPr lang="en-US" sz="1800" dirty="0">
                <a:solidFill>
                  <a:schemeClr val="bg2">
                    <a:lumMod val="50000"/>
                  </a:schemeClr>
                </a:solidFill>
              </a:rPr>
              <a:t>[Community Logo]</a:t>
            </a:r>
          </a:p>
        </p:txBody>
      </p:sp>
    </p:spTree>
    <p:extLst>
      <p:ext uri="{BB962C8B-B14F-4D97-AF65-F5344CB8AC3E}">
        <p14:creationId xmlns:p14="http://schemas.microsoft.com/office/powerpoint/2010/main" val="1017145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44824"/>
            <a:ext cx="9067800" cy="4479776"/>
          </a:xfrm>
          <a:prstGeom prst="rect">
            <a:avLst/>
          </a:prstGeom>
        </p:spPr>
        <p:txBody>
          <a:bodyPr>
            <a:normAutofit/>
          </a:bodyPr>
          <a:lstStyle/>
          <a:p>
            <a:pPr marL="0" indent="0">
              <a:buNone/>
            </a:pPr>
            <a:r>
              <a:rPr lang="en-CA" sz="2800" dirty="0"/>
              <a:t>= </a:t>
            </a:r>
            <a:r>
              <a:rPr lang="en-US" sz="2800" dirty="0"/>
              <a:t>Retaining improvements</a:t>
            </a:r>
            <a:endParaRPr lang="en-CA" sz="2800" dirty="0"/>
          </a:p>
          <a:p>
            <a:pPr marL="398463" indent="-398463">
              <a:buNone/>
            </a:pPr>
            <a:r>
              <a:rPr lang="en-CA" sz="2800" dirty="0"/>
              <a:t>= When the new ways of working and improved outcomes become part of your everyday routine</a:t>
            </a:r>
          </a:p>
          <a:p>
            <a:pPr marL="398463" indent="-398463">
              <a:buNone/>
            </a:pPr>
            <a:r>
              <a:rPr lang="en-CA" sz="2800" dirty="0"/>
              <a:t>= Ability of new ways of working to withstand / adapt to challenges and variations over time</a:t>
            </a:r>
          </a:p>
        </p:txBody>
      </p:sp>
      <p:sp>
        <p:nvSpPr>
          <p:cNvPr id="8" name="Content Placeholder 7">
            <a:extLst>
              <a:ext uri="{FF2B5EF4-FFF2-40B4-BE49-F238E27FC236}">
                <a16:creationId xmlns:a16="http://schemas.microsoft.com/office/drawing/2014/main" id="{0147C5D8-EC58-8FAE-E95A-F2CD08F3C66F}"/>
              </a:ext>
            </a:extLst>
          </p:cNvPr>
          <p:cNvSpPr>
            <a:spLocks noGrp="1"/>
          </p:cNvSpPr>
          <p:nvPr>
            <p:ph idx="12"/>
          </p:nvPr>
        </p:nvSpPr>
        <p:spPr/>
        <p:txBody>
          <a:bodyPr/>
          <a:lstStyle/>
          <a:p>
            <a:pPr marL="0" indent="0">
              <a:buNone/>
            </a:pPr>
            <a:r>
              <a:rPr lang="en-CA" sz="2800" dirty="0">
                <a:solidFill>
                  <a:srgbClr val="DD6328"/>
                </a:solidFill>
              </a:rPr>
              <a:t>Sustainability</a:t>
            </a:r>
            <a:r>
              <a:rPr lang="en-CA" sz="2800" dirty="0"/>
              <a:t> </a:t>
            </a:r>
          </a:p>
        </p:txBody>
      </p:sp>
      <p:sp>
        <p:nvSpPr>
          <p:cNvPr id="7" name="Text Placeholder 6">
            <a:extLst>
              <a:ext uri="{FF2B5EF4-FFF2-40B4-BE49-F238E27FC236}">
                <a16:creationId xmlns:a16="http://schemas.microsoft.com/office/drawing/2014/main" id="{4E643B38-DBAD-FAB4-498D-FB2CA7FD701F}"/>
              </a:ext>
            </a:extLst>
          </p:cNvPr>
          <p:cNvSpPr>
            <a:spLocks noGrp="1"/>
          </p:cNvSpPr>
          <p:nvPr>
            <p:ph type="body" sz="quarter" idx="10"/>
          </p:nvPr>
        </p:nvSpPr>
        <p:spPr/>
        <p:txBody>
          <a:bodyPr/>
          <a:lstStyle/>
          <a:p>
            <a:r>
              <a:rPr lang="en-US" sz="2500" b="1" dirty="0">
                <a:solidFill>
                  <a:schemeClr val="accent2"/>
                </a:solidFill>
                <a:latin typeface="Montserrat SemiBold" pitchFamily="2" charset="77"/>
                <a:ea typeface="+mn-ea"/>
                <a:cs typeface="Arial" panose="020B0604020202020204" pitchFamily="34" charset="0"/>
              </a:rPr>
              <a:t>What is Sustainability?</a:t>
            </a:r>
            <a:endParaRPr lang="en-US" dirty="0"/>
          </a:p>
        </p:txBody>
      </p:sp>
      <p:sp>
        <p:nvSpPr>
          <p:cNvPr id="5" name="TextBox 4"/>
          <p:cNvSpPr txBox="1"/>
          <p:nvPr/>
        </p:nvSpPr>
        <p:spPr>
          <a:xfrm>
            <a:off x="749992" y="6541750"/>
            <a:ext cx="4985968" cy="282063"/>
          </a:xfrm>
          <a:prstGeom prst="rect">
            <a:avLst/>
          </a:prstGeom>
          <a:noFill/>
        </p:spPr>
        <p:txBody>
          <a:bodyPr wrap="square" rtlCol="0">
            <a:spAutoFit/>
          </a:bodyPr>
          <a:lstStyle/>
          <a:p>
            <a:r>
              <a:rPr lang="en-CA" sz="1200" dirty="0"/>
              <a:t>(Maher, Gustafson, &amp; Evans, 2007)</a:t>
            </a:r>
          </a:p>
        </p:txBody>
      </p:sp>
    </p:spTree>
    <p:extLst>
      <p:ext uri="{BB962C8B-B14F-4D97-AF65-F5344CB8AC3E}">
        <p14:creationId xmlns:p14="http://schemas.microsoft.com/office/powerpoint/2010/main" val="4270558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6565ED-25E7-AEAA-6DE0-35646A492582}"/>
              </a:ext>
            </a:extLst>
          </p:cNvPr>
          <p:cNvSpPr>
            <a:spLocks noGrp="1"/>
          </p:cNvSpPr>
          <p:nvPr>
            <p:ph idx="1"/>
          </p:nvPr>
        </p:nvSpPr>
        <p:spPr/>
        <p:txBody>
          <a:bodyPr/>
          <a:lstStyle/>
          <a:p>
            <a:pPr marL="280988" indent="-280988">
              <a:lnSpc>
                <a:spcPct val="100000"/>
              </a:lnSpc>
              <a:spcBef>
                <a:spcPct val="0"/>
              </a:spcBef>
              <a:spcAft>
                <a:spcPts val="1000"/>
              </a:spcAft>
              <a:buNone/>
              <a:defRPr/>
            </a:pPr>
            <a:r>
              <a:rPr lang="en-US" altLang="en-US" dirty="0"/>
              <a:t>= the process of communicating new ideas or innovations outside the original system</a:t>
            </a:r>
          </a:p>
          <a:p>
            <a:pPr lvl="1"/>
            <a:r>
              <a:rPr lang="en-CA" dirty="0">
                <a:solidFill>
                  <a:srgbClr val="5B2C3C"/>
                </a:solidFill>
              </a:rPr>
              <a:t>Spread to </a:t>
            </a:r>
            <a:r>
              <a:rPr lang="en-CA" b="1" dirty="0">
                <a:solidFill>
                  <a:schemeClr val="accent2"/>
                </a:solidFill>
              </a:rPr>
              <a:t>external organizations </a:t>
            </a:r>
            <a:r>
              <a:rPr lang="en-CA" dirty="0">
                <a:solidFill>
                  <a:srgbClr val="5B2C3C"/>
                </a:solidFill>
              </a:rPr>
              <a:t>– Let other communities or partners know what you did and how you did it</a:t>
            </a:r>
          </a:p>
          <a:p>
            <a:pPr lvl="1"/>
            <a:r>
              <a:rPr lang="en-CA" dirty="0">
                <a:solidFill>
                  <a:srgbClr val="5B2C3C"/>
                </a:solidFill>
              </a:rPr>
              <a:t>Spread </a:t>
            </a:r>
            <a:r>
              <a:rPr lang="en-CA" b="1" dirty="0">
                <a:solidFill>
                  <a:schemeClr val="accent2"/>
                </a:solidFill>
              </a:rPr>
              <a:t>within an organization </a:t>
            </a:r>
            <a:r>
              <a:rPr lang="en-CA" dirty="0">
                <a:solidFill>
                  <a:srgbClr val="5B2C3C"/>
                </a:solidFill>
              </a:rPr>
              <a:t>– Let other areas, departments, within your own centre know what you did and how you did it</a:t>
            </a:r>
          </a:p>
          <a:p>
            <a:pPr marL="457200" indent="-457200">
              <a:lnSpc>
                <a:spcPct val="100000"/>
              </a:lnSpc>
            </a:pPr>
            <a:r>
              <a:rPr lang="en-CA" dirty="0"/>
              <a:t>Innovations that are spread bring the benefits to more people and fosters lasting program development</a:t>
            </a:r>
          </a:p>
        </p:txBody>
      </p:sp>
      <p:sp>
        <p:nvSpPr>
          <p:cNvPr id="7" name="Content Placeholder 6">
            <a:extLst>
              <a:ext uri="{FF2B5EF4-FFF2-40B4-BE49-F238E27FC236}">
                <a16:creationId xmlns:a16="http://schemas.microsoft.com/office/drawing/2014/main" id="{1B4765A8-4AD5-BA3D-05BC-29CD3542F6D3}"/>
              </a:ext>
            </a:extLst>
          </p:cNvPr>
          <p:cNvSpPr>
            <a:spLocks noGrp="1"/>
          </p:cNvSpPr>
          <p:nvPr>
            <p:ph idx="12"/>
          </p:nvPr>
        </p:nvSpPr>
        <p:spPr/>
        <p:txBody>
          <a:bodyPr/>
          <a:lstStyle/>
          <a:p>
            <a:pPr>
              <a:lnSpc>
                <a:spcPct val="100000"/>
              </a:lnSpc>
              <a:spcBef>
                <a:spcPct val="0"/>
              </a:spcBef>
              <a:buNone/>
              <a:defRPr/>
            </a:pPr>
            <a:r>
              <a:rPr lang="en-CA" sz="2800" dirty="0">
                <a:solidFill>
                  <a:srgbClr val="DD6328"/>
                </a:solidFill>
              </a:rPr>
              <a:t>Spread</a:t>
            </a:r>
            <a:r>
              <a:rPr lang="en-CA" sz="2800" dirty="0"/>
              <a:t> </a:t>
            </a:r>
          </a:p>
        </p:txBody>
      </p:sp>
      <p:sp>
        <p:nvSpPr>
          <p:cNvPr id="4" name="Text Placeholder 3">
            <a:extLst>
              <a:ext uri="{FF2B5EF4-FFF2-40B4-BE49-F238E27FC236}">
                <a16:creationId xmlns:a16="http://schemas.microsoft.com/office/drawing/2014/main" id="{F308F916-D792-BD85-3697-037883D54B4C}"/>
              </a:ext>
            </a:extLst>
          </p:cNvPr>
          <p:cNvSpPr>
            <a:spLocks noGrp="1"/>
          </p:cNvSpPr>
          <p:nvPr>
            <p:ph type="body" sz="quarter" idx="10"/>
          </p:nvPr>
        </p:nvSpPr>
        <p:spPr/>
        <p:txBody>
          <a:bodyPr/>
          <a:lstStyle/>
          <a:p>
            <a:r>
              <a:rPr lang="en-US" sz="2500" b="1" dirty="0">
                <a:solidFill>
                  <a:schemeClr val="accent2"/>
                </a:solidFill>
                <a:latin typeface="Montserrat SemiBold" pitchFamily="2" charset="77"/>
                <a:ea typeface="+mn-ea"/>
                <a:cs typeface="Arial" panose="020B0604020202020204" pitchFamily="34" charset="0"/>
              </a:rPr>
              <a:t>What is Spread?</a:t>
            </a:r>
            <a:endParaRPr lang="en-US" dirty="0"/>
          </a:p>
        </p:txBody>
      </p:sp>
      <p:sp>
        <p:nvSpPr>
          <p:cNvPr id="5" name="TextBox 4"/>
          <p:cNvSpPr txBox="1"/>
          <p:nvPr/>
        </p:nvSpPr>
        <p:spPr>
          <a:xfrm>
            <a:off x="483243" y="6379212"/>
            <a:ext cx="3528392" cy="276999"/>
          </a:xfrm>
          <a:prstGeom prst="rect">
            <a:avLst/>
          </a:prstGeom>
          <a:noFill/>
        </p:spPr>
        <p:txBody>
          <a:bodyPr wrap="square" rtlCol="0">
            <a:spAutoFit/>
          </a:bodyPr>
          <a:lstStyle/>
          <a:p>
            <a:r>
              <a:rPr lang="en-US" altLang="en-US" sz="1200" dirty="0"/>
              <a:t>(Healthcare Improvement Scotland, 2013)</a:t>
            </a:r>
          </a:p>
        </p:txBody>
      </p:sp>
    </p:spTree>
    <p:extLst>
      <p:ext uri="{BB962C8B-B14F-4D97-AF65-F5344CB8AC3E}">
        <p14:creationId xmlns:p14="http://schemas.microsoft.com/office/powerpoint/2010/main" val="1856371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C8BB59-0F17-6545-76BE-B82508774FC2}"/>
              </a:ext>
            </a:extLst>
          </p:cNvPr>
          <p:cNvSpPr>
            <a:spLocks noGrp="1"/>
          </p:cNvSpPr>
          <p:nvPr>
            <p:ph idx="1"/>
          </p:nvPr>
        </p:nvSpPr>
        <p:spPr>
          <a:xfrm>
            <a:off x="457200" y="1427144"/>
            <a:ext cx="9067800" cy="4564912"/>
          </a:xfrm>
        </p:spPr>
        <p:txBody>
          <a:bodyPr/>
          <a:lstStyle/>
          <a:p>
            <a:pPr marL="457200" indent="-457200">
              <a:lnSpc>
                <a:spcPct val="100000"/>
              </a:lnSpc>
              <a:buFont typeface="Arial" panose="020B0604020202020204" pitchFamily="34" charset="0"/>
              <a:buChar char="•"/>
            </a:pPr>
            <a:r>
              <a:rPr lang="en-CA" sz="2800" dirty="0"/>
              <a:t>Leadership</a:t>
            </a:r>
          </a:p>
          <a:p>
            <a:pPr marL="457200" indent="-457200">
              <a:lnSpc>
                <a:spcPct val="100000"/>
              </a:lnSpc>
              <a:buFont typeface="Arial" panose="020B0604020202020204" pitchFamily="34" charset="0"/>
              <a:buChar char="•"/>
            </a:pPr>
            <a:r>
              <a:rPr lang="en-CA" sz="2800" dirty="0"/>
              <a:t>Teamwork / Engagement</a:t>
            </a:r>
          </a:p>
          <a:p>
            <a:pPr marL="457200" indent="-457200">
              <a:lnSpc>
                <a:spcPct val="100000"/>
              </a:lnSpc>
              <a:buFont typeface="Arial" panose="020B0604020202020204" pitchFamily="34" charset="0"/>
              <a:buChar char="•"/>
            </a:pPr>
            <a:r>
              <a:rPr lang="en-CA" sz="2800" dirty="0"/>
              <a:t>Partnership and Collaboration</a:t>
            </a:r>
          </a:p>
          <a:p>
            <a:pPr marL="457200" indent="-457200">
              <a:lnSpc>
                <a:spcPct val="100000"/>
              </a:lnSpc>
              <a:buFont typeface="Arial" panose="020B0604020202020204" pitchFamily="34" charset="0"/>
              <a:buChar char="•"/>
            </a:pPr>
            <a:r>
              <a:rPr lang="en-CA" sz="2800" dirty="0"/>
              <a:t>Evidence and Evaluation</a:t>
            </a:r>
          </a:p>
          <a:p>
            <a:pPr marL="457200" indent="-457200">
              <a:lnSpc>
                <a:spcPct val="100000"/>
              </a:lnSpc>
              <a:buFont typeface="Arial" panose="020B0604020202020204" pitchFamily="34" charset="0"/>
              <a:buChar char="•"/>
            </a:pPr>
            <a:r>
              <a:rPr lang="en-CA" sz="2800" dirty="0"/>
              <a:t>Training</a:t>
            </a:r>
          </a:p>
        </p:txBody>
      </p:sp>
      <p:sp>
        <p:nvSpPr>
          <p:cNvPr id="4" name="Text Placeholder 3">
            <a:extLst>
              <a:ext uri="{FF2B5EF4-FFF2-40B4-BE49-F238E27FC236}">
                <a16:creationId xmlns:a16="http://schemas.microsoft.com/office/drawing/2014/main" id="{11DCA1A3-C581-395C-B5A2-6CA27E9F89D1}"/>
              </a:ext>
            </a:extLst>
          </p:cNvPr>
          <p:cNvSpPr>
            <a:spLocks noGrp="1"/>
          </p:cNvSpPr>
          <p:nvPr>
            <p:ph type="body" sz="quarter" idx="10"/>
          </p:nvPr>
        </p:nvSpPr>
        <p:spPr>
          <a:xfrm>
            <a:off x="457199" y="380999"/>
            <a:ext cx="9067801" cy="457200"/>
          </a:xfrm>
        </p:spPr>
        <p:txBody>
          <a:bodyPr/>
          <a:lstStyle/>
          <a:p>
            <a:r>
              <a:rPr lang="en-US" sz="2800" b="1" dirty="0">
                <a:solidFill>
                  <a:schemeClr val="accent2"/>
                </a:solidFill>
                <a:latin typeface="Montserrat SemiBold" pitchFamily="2" charset="77"/>
                <a:ea typeface="+mn-ea"/>
                <a:cs typeface="Arial" panose="020B0604020202020204" pitchFamily="34" charset="0"/>
              </a:rPr>
              <a:t>Factors for Successful Sustainability and Spread</a:t>
            </a:r>
            <a:endParaRPr lang="en-US" dirty="0"/>
          </a:p>
        </p:txBody>
      </p:sp>
      <p:sp>
        <p:nvSpPr>
          <p:cNvPr id="5" name="TextBox 4"/>
          <p:cNvSpPr txBox="1"/>
          <p:nvPr/>
        </p:nvSpPr>
        <p:spPr>
          <a:xfrm>
            <a:off x="6672064" y="6581001"/>
            <a:ext cx="3456384" cy="276999"/>
          </a:xfrm>
          <a:prstGeom prst="rect">
            <a:avLst/>
          </a:prstGeom>
          <a:noFill/>
        </p:spPr>
        <p:txBody>
          <a:bodyPr wrap="square" rtlCol="0">
            <a:spAutoFit/>
          </a:bodyPr>
          <a:lstStyle/>
          <a:p>
            <a:r>
              <a:rPr lang="en-US" altLang="en-US" sz="1200" dirty="0"/>
              <a:t>(Healthcare Improvement Scotland, 2013)</a:t>
            </a:r>
          </a:p>
        </p:txBody>
      </p:sp>
    </p:spTree>
    <p:extLst>
      <p:ext uri="{BB962C8B-B14F-4D97-AF65-F5344CB8AC3E}">
        <p14:creationId xmlns:p14="http://schemas.microsoft.com/office/powerpoint/2010/main" val="655063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9067800" cy="4564912"/>
          </a:xfrm>
          <a:prstGeom prst="rect">
            <a:avLst/>
          </a:prstGeom>
        </p:spPr>
        <p:txBody>
          <a:bodyPr/>
          <a:lstStyle/>
          <a:p>
            <a:pPr marL="457200" lvl="0" indent="-457200">
              <a:spcBef>
                <a:spcPts val="1000"/>
              </a:spcBef>
              <a:buFont typeface="Arial" panose="020B0604020202020204" pitchFamily="34" charset="0"/>
              <a:buChar char="•"/>
            </a:pPr>
            <a:r>
              <a:rPr lang="en-CA" sz="2800" dirty="0">
                <a:solidFill>
                  <a:srgbClr val="5B2C3C"/>
                </a:solidFill>
                <a:latin typeface="Calibri" panose="020F0502020204030204" pitchFamily="34" charset="0"/>
              </a:rPr>
              <a:t>It is important to have someone/people within your organization/community to carry the program forward</a:t>
            </a:r>
          </a:p>
          <a:p>
            <a:pPr marL="457200" indent="-457200">
              <a:spcBef>
                <a:spcPts val="1000"/>
              </a:spcBef>
              <a:buFont typeface="Arial" panose="020B0604020202020204" pitchFamily="34" charset="0"/>
              <a:buChar char="•"/>
            </a:pPr>
            <a:r>
              <a:rPr lang="en-CA" sz="2800" dirty="0">
                <a:solidFill>
                  <a:srgbClr val="5B2C3C"/>
                </a:solidFill>
                <a:latin typeface="Calibri" panose="020F0502020204030204" pitchFamily="34" charset="0"/>
              </a:rPr>
              <a:t>Leaders use their influence to ensure that</a:t>
            </a:r>
          </a:p>
          <a:p>
            <a:pPr marL="857250" lvl="1" indent="-457200">
              <a:spcBef>
                <a:spcPts val="1000"/>
              </a:spcBef>
            </a:pPr>
            <a:r>
              <a:rPr lang="en-CA" sz="2400" dirty="0">
                <a:solidFill>
                  <a:srgbClr val="5B2C3C"/>
                </a:solidFill>
                <a:latin typeface="Calibri" panose="020F0502020204030204" pitchFamily="34" charset="0"/>
              </a:rPr>
              <a:t>The impact of the program is communicated</a:t>
            </a:r>
          </a:p>
          <a:p>
            <a:pPr marL="857250" lvl="1" indent="-457200">
              <a:spcBef>
                <a:spcPts val="1000"/>
              </a:spcBef>
            </a:pPr>
            <a:r>
              <a:rPr lang="en-CA" sz="2400" dirty="0">
                <a:solidFill>
                  <a:srgbClr val="5B2C3C"/>
                </a:solidFill>
                <a:latin typeface="Calibri" panose="020F0502020204030204" pitchFamily="34" charset="0"/>
              </a:rPr>
              <a:t>Team meetings and program activities continue </a:t>
            </a:r>
          </a:p>
          <a:p>
            <a:pPr marL="857250" lvl="1" indent="-457200">
              <a:spcBef>
                <a:spcPts val="1000"/>
              </a:spcBef>
            </a:pPr>
            <a:r>
              <a:rPr lang="en-CA" sz="2400" dirty="0">
                <a:solidFill>
                  <a:srgbClr val="5B2C3C"/>
                </a:solidFill>
                <a:latin typeface="Calibri" panose="020F0502020204030204" pitchFamily="34" charset="0"/>
              </a:rPr>
              <a:t>Ensure that the team has sufficient human, material, time and other resources</a:t>
            </a:r>
          </a:p>
        </p:txBody>
      </p:sp>
      <p:sp>
        <p:nvSpPr>
          <p:cNvPr id="4" name="Text Placeholder 3">
            <a:extLst>
              <a:ext uri="{FF2B5EF4-FFF2-40B4-BE49-F238E27FC236}">
                <a16:creationId xmlns:a16="http://schemas.microsoft.com/office/drawing/2014/main" id="{44A92F10-A812-EE1E-052E-EC872EF5D7AE}"/>
              </a:ext>
            </a:extLst>
          </p:cNvPr>
          <p:cNvSpPr>
            <a:spLocks noGrp="1"/>
          </p:cNvSpPr>
          <p:nvPr>
            <p:ph type="body" sz="quarter" idx="10"/>
          </p:nvPr>
        </p:nvSpPr>
        <p:spPr/>
        <p:txBody>
          <a:bodyPr/>
          <a:lstStyle/>
          <a:p>
            <a:r>
              <a:rPr lang="en-US" sz="2800" b="1" dirty="0">
                <a:solidFill>
                  <a:schemeClr val="accent2"/>
                </a:solidFill>
                <a:latin typeface="Montserrat SemiBold" pitchFamily="2" charset="77"/>
                <a:ea typeface="+mn-ea"/>
                <a:cs typeface="Arial" panose="020B0604020202020204" pitchFamily="34" charset="0"/>
              </a:rPr>
              <a:t>Leadership</a:t>
            </a:r>
            <a:endParaRPr lang="en-US" dirty="0"/>
          </a:p>
        </p:txBody>
      </p:sp>
    </p:spTree>
    <p:extLst>
      <p:ext uri="{BB962C8B-B14F-4D97-AF65-F5344CB8AC3E}">
        <p14:creationId xmlns:p14="http://schemas.microsoft.com/office/powerpoint/2010/main" val="428412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1" y="1295400"/>
            <a:ext cx="9067800" cy="5029200"/>
          </a:xfrm>
          <a:prstGeom prst="rect">
            <a:avLst/>
          </a:prstGeom>
        </p:spPr>
        <p:txBody>
          <a:bodyPr/>
          <a:lstStyle/>
          <a:p>
            <a:pPr marL="457200" indent="-457200">
              <a:spcBef>
                <a:spcPts val="1000"/>
              </a:spcBef>
              <a:buFont typeface="Arial" panose="020B0604020202020204" pitchFamily="34" charset="0"/>
              <a:buChar char="•"/>
            </a:pPr>
            <a:r>
              <a:rPr lang="en-US" sz="3200" dirty="0">
                <a:latin typeface="Calibri" panose="020F0502020204030204" pitchFamily="34" charset="0"/>
              </a:rPr>
              <a:t>Sustainability and spread of quality improvement activities are successful when championed by a small group of trained personnel</a:t>
            </a:r>
          </a:p>
          <a:p>
            <a:pPr marL="457200" indent="-457200">
              <a:spcBef>
                <a:spcPts val="1000"/>
              </a:spcBef>
              <a:buFont typeface="Arial" panose="020B0604020202020204" pitchFamily="34" charset="0"/>
              <a:buChar char="•"/>
            </a:pPr>
            <a:r>
              <a:rPr lang="en-US" sz="3200" dirty="0">
                <a:latin typeface="Calibri" panose="020F0502020204030204" pitchFamily="34" charset="0"/>
              </a:rPr>
              <a:t>Members share a common vision and commitment to program outcomes</a:t>
            </a:r>
          </a:p>
          <a:p>
            <a:pPr marL="457200" indent="-457200">
              <a:spcBef>
                <a:spcPts val="1000"/>
              </a:spcBef>
              <a:buFont typeface="Arial" panose="020B0604020202020204" pitchFamily="34" charset="0"/>
              <a:buChar char="•"/>
            </a:pPr>
            <a:r>
              <a:rPr lang="en-US" sz="3200" dirty="0">
                <a:latin typeface="Calibri" panose="020F0502020204030204" pitchFamily="34" charset="0"/>
              </a:rPr>
              <a:t>Teams are:</a:t>
            </a:r>
          </a:p>
          <a:p>
            <a:pPr marL="857250" lvl="2" indent="-457200">
              <a:spcBef>
                <a:spcPts val="1000"/>
              </a:spcBef>
            </a:pPr>
            <a:r>
              <a:rPr lang="en-US" sz="2400" dirty="0">
                <a:solidFill>
                  <a:srgbClr val="5B2C3C"/>
                </a:solidFill>
                <a:latin typeface="Calibri" panose="020F0502020204030204" pitchFamily="34" charset="0"/>
              </a:rPr>
              <a:t>Comprised of front-line staff and leaders</a:t>
            </a:r>
          </a:p>
          <a:p>
            <a:pPr marL="857250" lvl="2" indent="-457200">
              <a:spcBef>
                <a:spcPts val="1000"/>
              </a:spcBef>
            </a:pPr>
            <a:r>
              <a:rPr lang="en-US" sz="2400" dirty="0">
                <a:solidFill>
                  <a:srgbClr val="5B2C3C"/>
                </a:solidFill>
                <a:latin typeface="Calibri" panose="020F0502020204030204" pitchFamily="34" charset="0"/>
              </a:rPr>
              <a:t>Involved in designing and testing program activities</a:t>
            </a:r>
            <a:endParaRPr lang="en-US" sz="2400" dirty="0">
              <a:solidFill>
                <a:srgbClr val="5B2C3C"/>
              </a:solidFill>
            </a:endParaRPr>
          </a:p>
          <a:p>
            <a:endParaRPr lang="en-US" sz="1800" dirty="0"/>
          </a:p>
        </p:txBody>
      </p:sp>
      <p:sp>
        <p:nvSpPr>
          <p:cNvPr id="2" name="Text Placeholder 1">
            <a:extLst>
              <a:ext uri="{FF2B5EF4-FFF2-40B4-BE49-F238E27FC236}">
                <a16:creationId xmlns:a16="http://schemas.microsoft.com/office/drawing/2014/main" id="{626330A6-EDBF-6DAB-3081-945F351B1F31}"/>
              </a:ext>
            </a:extLst>
          </p:cNvPr>
          <p:cNvSpPr>
            <a:spLocks noGrp="1"/>
          </p:cNvSpPr>
          <p:nvPr>
            <p:ph type="body" sz="quarter" idx="10"/>
          </p:nvPr>
        </p:nvSpPr>
        <p:spPr/>
        <p:txBody>
          <a:bodyPr/>
          <a:lstStyle/>
          <a:p>
            <a:r>
              <a:rPr lang="en-US" sz="2800" b="1" dirty="0">
                <a:solidFill>
                  <a:schemeClr val="accent2"/>
                </a:solidFill>
                <a:latin typeface="Montserrat SemiBold" pitchFamily="2" charset="77"/>
                <a:ea typeface="+mn-ea"/>
                <a:cs typeface="Arial" panose="020B0604020202020204" pitchFamily="34" charset="0"/>
              </a:rPr>
              <a:t>Teamwork/Engagement</a:t>
            </a:r>
            <a:endParaRPr lang="en-US" dirty="0"/>
          </a:p>
        </p:txBody>
      </p:sp>
    </p:spTree>
    <p:extLst>
      <p:ext uri="{BB962C8B-B14F-4D97-AF65-F5344CB8AC3E}">
        <p14:creationId xmlns:p14="http://schemas.microsoft.com/office/powerpoint/2010/main" val="2435296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295400"/>
            <a:ext cx="9067800" cy="5029200"/>
          </a:xfrm>
          <a:prstGeom prst="rect">
            <a:avLst/>
          </a:prstGeom>
        </p:spPr>
        <p:txBody>
          <a:bodyPr>
            <a:normAutofit/>
          </a:bodyPr>
          <a:lstStyle/>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Sustainability and spread activities can be successful when more organizations are involved</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Partnerships facilitate knowledge exchange </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Partnerships </a:t>
            </a:r>
            <a:r>
              <a:rPr lang="en-CA" sz="2800" dirty="0">
                <a:latin typeface="Calibri" panose="020F0502020204030204" pitchFamily="34" charset="0"/>
                <a:cs typeface="Calibri" panose="020F0502020204030204" pitchFamily="34" charset="0"/>
              </a:rPr>
              <a:t>can focus on existing initiatives or develop new shared activities </a:t>
            </a:r>
          </a:p>
          <a:p>
            <a:pPr marL="457200" indent="-457200">
              <a:buFont typeface="Arial" panose="020B0604020202020204" pitchFamily="34" charset="0"/>
              <a:buChar char="•"/>
            </a:pPr>
            <a:r>
              <a:rPr lang="en-CA" sz="2800" dirty="0">
                <a:latin typeface="Calibri" panose="020F0502020204030204" pitchFamily="34" charset="0"/>
                <a:cs typeface="Calibri" panose="020F0502020204030204" pitchFamily="34" charset="0"/>
              </a:rPr>
              <a:t>Collaboration promotes sharing of resources and </a:t>
            </a:r>
            <a:r>
              <a:rPr lang="en-US" sz="2800" dirty="0">
                <a:latin typeface="Calibri" panose="020F0502020204030204" pitchFamily="34" charset="0"/>
                <a:cs typeface="Calibri" panose="020F0502020204030204" pitchFamily="34" charset="0"/>
              </a:rPr>
              <a:t>skill sets</a:t>
            </a:r>
          </a:p>
          <a:p>
            <a:endParaRPr lang="en-CA" sz="2800" dirty="0">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013669E4-C31C-3637-09D4-361E54F7E11F}"/>
              </a:ext>
            </a:extLst>
          </p:cNvPr>
          <p:cNvSpPr>
            <a:spLocks noGrp="1"/>
          </p:cNvSpPr>
          <p:nvPr>
            <p:ph type="body" sz="quarter" idx="10"/>
          </p:nvPr>
        </p:nvSpPr>
        <p:spPr/>
        <p:txBody>
          <a:bodyPr/>
          <a:lstStyle/>
          <a:p>
            <a:r>
              <a:rPr lang="en-US" sz="2800" b="1" dirty="0">
                <a:solidFill>
                  <a:schemeClr val="accent2"/>
                </a:solidFill>
                <a:latin typeface="Montserrat SemiBold" pitchFamily="2" charset="77"/>
                <a:ea typeface="+mn-ea"/>
                <a:cs typeface="Arial" panose="020B0604020202020204" pitchFamily="34" charset="0"/>
              </a:rPr>
              <a:t>Partnership and Collaboration</a:t>
            </a:r>
            <a:endParaRPr lang="en-US" dirty="0"/>
          </a:p>
        </p:txBody>
      </p:sp>
    </p:spTree>
    <p:extLst>
      <p:ext uri="{BB962C8B-B14F-4D97-AF65-F5344CB8AC3E}">
        <p14:creationId xmlns:p14="http://schemas.microsoft.com/office/powerpoint/2010/main" val="55054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276350"/>
            <a:ext cx="9067800" cy="5048250"/>
          </a:xfrm>
          <a:prstGeom prst="rect">
            <a:avLst/>
          </a:prstGeom>
        </p:spPr>
        <p:txBody>
          <a:bodyPr>
            <a:normAutofit/>
          </a:bodyPr>
          <a:lstStyle/>
          <a:p>
            <a:pPr marL="457200" indent="-457200">
              <a:buFont typeface="Arial" panose="020B0604020202020204" pitchFamily="34" charset="0"/>
              <a:buChar char="•"/>
            </a:pPr>
            <a:r>
              <a:rPr lang="en-CA" sz="2000" dirty="0"/>
              <a:t>Use of real data helps to drive improvements and secure resources</a:t>
            </a:r>
          </a:p>
          <a:p>
            <a:endParaRPr lang="en-CA" dirty="0"/>
          </a:p>
          <a:p>
            <a:endParaRPr lang="en-CA" dirty="0"/>
          </a:p>
        </p:txBody>
      </p:sp>
      <p:sp>
        <p:nvSpPr>
          <p:cNvPr id="5" name="Text Placeholder 4">
            <a:extLst>
              <a:ext uri="{FF2B5EF4-FFF2-40B4-BE49-F238E27FC236}">
                <a16:creationId xmlns:a16="http://schemas.microsoft.com/office/drawing/2014/main" id="{A6064F7D-1423-D94B-F435-614C1E6C0652}"/>
              </a:ext>
            </a:extLst>
          </p:cNvPr>
          <p:cNvSpPr>
            <a:spLocks noGrp="1"/>
          </p:cNvSpPr>
          <p:nvPr>
            <p:ph type="body" sz="quarter" idx="10"/>
          </p:nvPr>
        </p:nvSpPr>
        <p:spPr/>
        <p:txBody>
          <a:bodyPr/>
          <a:lstStyle/>
          <a:p>
            <a:r>
              <a:rPr lang="en-US" sz="2800" b="1" dirty="0">
                <a:solidFill>
                  <a:schemeClr val="accent2"/>
                </a:solidFill>
                <a:latin typeface="Montserrat SemiBold" pitchFamily="2" charset="77"/>
                <a:ea typeface="+mn-ea"/>
                <a:cs typeface="Arial" panose="020B0604020202020204" pitchFamily="34" charset="0"/>
              </a:rPr>
              <a:t>Evidence and Evaluation </a:t>
            </a:r>
            <a:endParaRPr lang="en-US" dirty="0"/>
          </a:p>
        </p:txBody>
      </p:sp>
      <p:pic>
        <p:nvPicPr>
          <p:cNvPr id="4" name="Picture 3"/>
          <p:cNvPicPr/>
          <p:nvPr/>
        </p:nvPicPr>
        <p:blipFill rotWithShape="1">
          <a:blip r:embed="rId3"/>
          <a:srcRect l="27290" t="21309" r="28868" b="31720"/>
          <a:stretch/>
        </p:blipFill>
        <p:spPr bwMode="auto">
          <a:xfrm>
            <a:off x="627974" y="1780309"/>
            <a:ext cx="8929066" cy="48194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8393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295400"/>
            <a:ext cx="9067800" cy="5029200"/>
          </a:xfrm>
          <a:prstGeom prst="rect">
            <a:avLst/>
          </a:prstGeom>
        </p:spPr>
        <p:txBody>
          <a:bodyPr/>
          <a:lstStyle/>
          <a:p>
            <a:pPr marL="457200" indent="-457200">
              <a:spcBef>
                <a:spcPts val="1000"/>
              </a:spcBef>
              <a:buFont typeface="Arial" panose="020B0604020202020204" pitchFamily="34" charset="0"/>
              <a:buChar char="•"/>
            </a:pPr>
            <a:r>
              <a:rPr lang="en-CA" sz="2800" dirty="0">
                <a:latin typeface="Calibri" panose="020F0502020204030204" pitchFamily="34" charset="0"/>
              </a:rPr>
              <a:t>Training and documentation help to reduce program disruption if there is turnover among staff</a:t>
            </a:r>
          </a:p>
          <a:p>
            <a:pPr marL="457200" indent="-457200">
              <a:spcBef>
                <a:spcPts val="1000"/>
              </a:spcBef>
              <a:buFont typeface="Arial" panose="020B0604020202020204" pitchFamily="34" charset="0"/>
              <a:buChar char="•"/>
            </a:pPr>
            <a:r>
              <a:rPr lang="en-CA" sz="2800" dirty="0">
                <a:latin typeface="Calibri" panose="020F0502020204030204" pitchFamily="34" charset="0"/>
              </a:rPr>
              <a:t>Ensure continuity in institutional knowledge and team learning</a:t>
            </a:r>
          </a:p>
          <a:p>
            <a:pPr marL="457200" indent="-457200">
              <a:spcBef>
                <a:spcPts val="1000"/>
              </a:spcBef>
              <a:buFont typeface="Arial" panose="020B0604020202020204" pitchFamily="34" charset="0"/>
              <a:buChar char="•"/>
            </a:pPr>
            <a:r>
              <a:rPr lang="en-CA" sz="2800" dirty="0">
                <a:latin typeface="Calibri" panose="020F0502020204030204" pitchFamily="34" charset="0"/>
              </a:rPr>
              <a:t>Provide training to other staff how to </a:t>
            </a:r>
            <a:r>
              <a:rPr lang="en-CA" altLang="en-US" sz="2800" dirty="0">
                <a:latin typeface="Calibri" panose="020F0502020204030204" pitchFamily="34" charset="0"/>
              </a:rPr>
              <a:t>use the PDSA cycle approach</a:t>
            </a:r>
          </a:p>
          <a:p>
            <a:pPr marL="457200" indent="-457200">
              <a:spcBef>
                <a:spcPts val="1000"/>
              </a:spcBef>
              <a:buFont typeface="Arial" panose="020B0604020202020204" pitchFamily="34" charset="0"/>
              <a:buChar char="•"/>
            </a:pPr>
            <a:r>
              <a:rPr lang="en-CA" altLang="en-US" sz="2800" dirty="0">
                <a:latin typeface="Calibri" panose="020F0502020204030204" pitchFamily="34" charset="0"/>
              </a:rPr>
              <a:t>Over time QI will be eventually become “a way of doing” and will require less training and staff time</a:t>
            </a:r>
          </a:p>
          <a:p>
            <a:pPr marL="457200" indent="-457200">
              <a:spcBef>
                <a:spcPts val="1000"/>
              </a:spcBef>
              <a:buFont typeface="Arial" panose="020B0604020202020204" pitchFamily="34" charset="0"/>
              <a:buChar char="•"/>
            </a:pPr>
            <a:endParaRPr lang="en-CA" altLang="en-US" sz="2800" dirty="0">
              <a:latin typeface="Calibri" panose="020F0502020204030204" pitchFamily="34" charset="0"/>
            </a:endParaRPr>
          </a:p>
        </p:txBody>
      </p:sp>
      <p:sp>
        <p:nvSpPr>
          <p:cNvPr id="4" name="Text Placeholder 3">
            <a:extLst>
              <a:ext uri="{FF2B5EF4-FFF2-40B4-BE49-F238E27FC236}">
                <a16:creationId xmlns:a16="http://schemas.microsoft.com/office/drawing/2014/main" id="{BD1BF3A0-4531-5E70-3512-343ECB1A12D9}"/>
              </a:ext>
            </a:extLst>
          </p:cNvPr>
          <p:cNvSpPr>
            <a:spLocks noGrp="1"/>
          </p:cNvSpPr>
          <p:nvPr>
            <p:ph type="body" sz="quarter" idx="10"/>
          </p:nvPr>
        </p:nvSpPr>
        <p:spPr/>
        <p:txBody>
          <a:bodyPr/>
          <a:lstStyle/>
          <a:p>
            <a:r>
              <a:rPr lang="en-US" sz="2800" b="1" dirty="0">
                <a:solidFill>
                  <a:schemeClr val="accent2"/>
                </a:solidFill>
                <a:latin typeface="Montserrat SemiBold" pitchFamily="2" charset="77"/>
                <a:ea typeface="+mn-ea"/>
                <a:cs typeface="Arial" panose="020B0604020202020204" pitchFamily="34" charset="0"/>
              </a:rPr>
              <a:t>Training</a:t>
            </a:r>
            <a:endParaRPr lang="en-US" dirty="0"/>
          </a:p>
        </p:txBody>
      </p:sp>
    </p:spTree>
    <p:extLst>
      <p:ext uri="{BB962C8B-B14F-4D97-AF65-F5344CB8AC3E}">
        <p14:creationId xmlns:p14="http://schemas.microsoft.com/office/powerpoint/2010/main" val="1556242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0"/>
          </p:nvPr>
        </p:nvSpPr>
        <p:spPr>
          <a:xfrm>
            <a:off x="933420" y="5352256"/>
            <a:ext cx="8077200" cy="762000"/>
          </a:xfrm>
          <a:prstGeom prst="rect">
            <a:avLst/>
          </a:prstGeom>
        </p:spPr>
        <p:txBody>
          <a:bodyPr>
            <a:normAutofit fontScale="55000" lnSpcReduction="20000"/>
          </a:bodyPr>
          <a:lstStyle/>
          <a:p>
            <a:pPr marL="0" indent="0">
              <a:buNone/>
            </a:pPr>
            <a:r>
              <a:rPr lang="en-US" sz="9600" dirty="0"/>
              <a:t>Questions?</a:t>
            </a:r>
          </a:p>
        </p:txBody>
      </p:sp>
      <p:pic>
        <p:nvPicPr>
          <p:cNvPr id="3" name="Picture 2">
            <a:extLst>
              <a:ext uri="{FF2B5EF4-FFF2-40B4-BE49-F238E27FC236}">
                <a16:creationId xmlns:a16="http://schemas.microsoft.com/office/drawing/2014/main" id="{0B8F395A-2F87-7756-4776-22CEDBAB14E6}"/>
              </a:ext>
            </a:extLst>
          </p:cNvPr>
          <p:cNvPicPr>
            <a:picLocks noChangeAspect="1"/>
          </p:cNvPicPr>
          <p:nvPr/>
        </p:nvPicPr>
        <p:blipFill>
          <a:blip r:embed="rId3"/>
          <a:stretch>
            <a:fillRect/>
          </a:stretch>
        </p:blipFill>
        <p:spPr>
          <a:xfrm>
            <a:off x="3848040" y="1124744"/>
            <a:ext cx="2247960" cy="3521968"/>
          </a:xfrm>
          <a:prstGeom prst="rect">
            <a:avLst/>
          </a:prstGeom>
        </p:spPr>
      </p:pic>
    </p:spTree>
    <p:extLst>
      <p:ext uri="{BB962C8B-B14F-4D97-AF65-F5344CB8AC3E}">
        <p14:creationId xmlns:p14="http://schemas.microsoft.com/office/powerpoint/2010/main" val="30356439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1507FD-A9AD-C900-17E9-E2330E3369FD}"/>
              </a:ext>
            </a:extLst>
          </p:cNvPr>
          <p:cNvSpPr>
            <a:spLocks noGrp="1"/>
          </p:cNvSpPr>
          <p:nvPr>
            <p:ph type="body" sz="quarter" idx="10"/>
          </p:nvPr>
        </p:nvSpPr>
        <p:spPr/>
        <p:txBody>
          <a:bodyPr/>
          <a:lstStyle/>
          <a:p>
            <a:r>
              <a:rPr lang="en-US" b="1" dirty="0"/>
              <a:t>Case Study</a:t>
            </a:r>
            <a:endParaRPr lang="en-US" dirty="0"/>
          </a:p>
        </p:txBody>
      </p:sp>
      <p:sp>
        <p:nvSpPr>
          <p:cNvPr id="2" name="Title 1"/>
          <p:cNvSpPr>
            <a:spLocks noGrp="1"/>
          </p:cNvSpPr>
          <p:nvPr>
            <p:ph type="title" idx="4294967295"/>
          </p:nvPr>
        </p:nvSpPr>
        <p:spPr>
          <a:xfrm>
            <a:off x="623392" y="3933056"/>
            <a:ext cx="8937625" cy="2232025"/>
          </a:xfrm>
          <a:prstGeom prst="rect">
            <a:avLst/>
          </a:prstGeom>
        </p:spPr>
        <p:txBody>
          <a:bodyPr>
            <a:normAutofit/>
          </a:bodyPr>
          <a:lstStyle/>
          <a:p>
            <a:r>
              <a:rPr lang="en-US" sz="3200" dirty="0"/>
              <a:t>The Kahnawake School Diabetes Prevention Project (KSDPP)</a:t>
            </a:r>
          </a:p>
        </p:txBody>
      </p:sp>
    </p:spTree>
    <p:extLst>
      <p:ext uri="{BB962C8B-B14F-4D97-AF65-F5344CB8AC3E}">
        <p14:creationId xmlns:p14="http://schemas.microsoft.com/office/powerpoint/2010/main" val="2333935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1739613-8F0A-F148-81A7-577BF23D9EDA}"/>
              </a:ext>
            </a:extLst>
          </p:cNvPr>
          <p:cNvSpPr>
            <a:spLocks noGrp="1"/>
          </p:cNvSpPr>
          <p:nvPr>
            <p:ph idx="1"/>
          </p:nvPr>
        </p:nvSpPr>
        <p:spPr/>
        <p:txBody>
          <a:bodyPr/>
          <a:lstStyle/>
          <a:p>
            <a:pPr marL="514350" indent="-514350">
              <a:buFont typeface="+mj-lt"/>
              <a:buAutoNum type="arabicPeriod"/>
            </a:pPr>
            <a:r>
              <a:rPr lang="en-US" sz="2800" dirty="0"/>
              <a:t>Learn more about sustainability &amp; spread</a:t>
            </a:r>
          </a:p>
          <a:p>
            <a:pPr marL="514350" indent="-514350">
              <a:buFont typeface="+mj-lt"/>
              <a:buAutoNum type="arabicPeriod"/>
            </a:pPr>
            <a:r>
              <a:rPr lang="en-US" sz="2800" dirty="0"/>
              <a:t>Develop a plan to sustain REACH activities</a:t>
            </a:r>
          </a:p>
        </p:txBody>
      </p:sp>
      <p:sp>
        <p:nvSpPr>
          <p:cNvPr id="2" name="Content Placeholder 1">
            <a:extLst>
              <a:ext uri="{FF2B5EF4-FFF2-40B4-BE49-F238E27FC236}">
                <a16:creationId xmlns:a16="http://schemas.microsoft.com/office/drawing/2014/main" id="{B2EA1D71-9DB8-A3E9-85C8-03926E91CF53}"/>
              </a:ext>
            </a:extLst>
          </p:cNvPr>
          <p:cNvSpPr>
            <a:spLocks noGrp="1"/>
          </p:cNvSpPr>
          <p:nvPr>
            <p:ph idx="12"/>
          </p:nvPr>
        </p:nvSpPr>
        <p:spPr/>
        <p:txBody>
          <a:bodyPr/>
          <a:lstStyle/>
          <a:p>
            <a:r>
              <a:rPr lang="en-US" sz="2800" b="1" dirty="0">
                <a:solidFill>
                  <a:srgbClr val="DD6328"/>
                </a:solidFill>
              </a:rPr>
              <a:t>Workshop Objective</a:t>
            </a:r>
          </a:p>
        </p:txBody>
      </p:sp>
      <p:sp>
        <p:nvSpPr>
          <p:cNvPr id="10" name="Text Placeholder 9">
            <a:extLst>
              <a:ext uri="{FF2B5EF4-FFF2-40B4-BE49-F238E27FC236}">
                <a16:creationId xmlns:a16="http://schemas.microsoft.com/office/drawing/2014/main" id="{23E60FD2-8F9E-B848-8D4C-35EB78C2E365}"/>
              </a:ext>
            </a:extLst>
          </p:cNvPr>
          <p:cNvSpPr>
            <a:spLocks noGrp="1"/>
          </p:cNvSpPr>
          <p:nvPr>
            <p:ph type="body" sz="quarter" idx="10"/>
          </p:nvPr>
        </p:nvSpPr>
        <p:spPr/>
        <p:txBody>
          <a:bodyPr/>
          <a:lstStyle/>
          <a:p>
            <a:r>
              <a:rPr lang="en-US" dirty="0"/>
              <a:t>REACH Program Overview</a:t>
            </a:r>
          </a:p>
        </p:txBody>
      </p:sp>
    </p:spTree>
    <p:extLst>
      <p:ext uri="{BB962C8B-B14F-4D97-AF65-F5344CB8AC3E}">
        <p14:creationId xmlns:p14="http://schemas.microsoft.com/office/powerpoint/2010/main" val="2534226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295400"/>
            <a:ext cx="9067800" cy="5029200"/>
          </a:xfrm>
          <a:prstGeom prst="rect">
            <a:avLst/>
          </a:prstGeom>
        </p:spPr>
        <p:txBody>
          <a:bodyPr/>
          <a:lstStyle/>
          <a:p>
            <a:pPr marL="457200" indent="-457200">
              <a:buFont typeface="Arial" panose="020B0604020202020204" pitchFamily="34" charset="0"/>
              <a:buChar char="•"/>
            </a:pPr>
            <a:r>
              <a:rPr lang="en-US" sz="2800" dirty="0">
                <a:solidFill>
                  <a:srgbClr val="5B2C3C"/>
                </a:solidFill>
              </a:rPr>
              <a:t>Located in Kahnawake Mohawk Territory, Quebec </a:t>
            </a:r>
          </a:p>
          <a:p>
            <a:pPr marL="457200" indent="-457200"/>
            <a:r>
              <a:rPr lang="en-US" sz="2800" dirty="0">
                <a:solidFill>
                  <a:srgbClr val="5B2C3C"/>
                </a:solidFill>
              </a:rPr>
              <a:t>Two areas of focus</a:t>
            </a:r>
          </a:p>
          <a:p>
            <a:pPr marL="857250" lvl="1" indent="-457200"/>
            <a:r>
              <a:rPr lang="en-US" sz="2400" dirty="0">
                <a:solidFill>
                  <a:srgbClr val="5B2C3C"/>
                </a:solidFill>
              </a:rPr>
              <a:t>Community-based interventions</a:t>
            </a:r>
          </a:p>
          <a:p>
            <a:pPr marL="857250" lvl="1" indent="-457200"/>
            <a:r>
              <a:rPr lang="en-US" sz="2400" dirty="0">
                <a:solidFill>
                  <a:srgbClr val="5B2C3C"/>
                </a:solidFill>
              </a:rPr>
              <a:t>School-based interventions</a:t>
            </a:r>
          </a:p>
          <a:p>
            <a:pPr marL="457200" indent="-457200"/>
            <a:r>
              <a:rPr lang="en-US" sz="2800" dirty="0">
                <a:solidFill>
                  <a:srgbClr val="5B2C3C"/>
                </a:solidFill>
              </a:rPr>
              <a:t>Based on</a:t>
            </a:r>
          </a:p>
          <a:p>
            <a:pPr marL="1143000" lvl="1" indent="-457200"/>
            <a:r>
              <a:rPr lang="en-US" sz="2400" dirty="0">
                <a:solidFill>
                  <a:srgbClr val="5B2C3C"/>
                </a:solidFill>
              </a:rPr>
              <a:t>Participatory research</a:t>
            </a:r>
          </a:p>
          <a:p>
            <a:pPr marL="1143000" lvl="1" indent="-457200"/>
            <a:r>
              <a:rPr lang="en-US" sz="2400" dirty="0">
                <a:solidFill>
                  <a:srgbClr val="5B2C3C"/>
                </a:solidFill>
              </a:rPr>
              <a:t>Knowledge translation</a:t>
            </a:r>
          </a:p>
          <a:p>
            <a:pPr marL="457200" indent="-457200">
              <a:buFont typeface="Arial" panose="020B0604020202020204" pitchFamily="34" charset="0"/>
              <a:buChar char="•"/>
            </a:pPr>
            <a:r>
              <a:rPr lang="en-US" sz="2800" dirty="0">
                <a:solidFill>
                  <a:srgbClr val="5B2C3C"/>
                </a:solidFill>
              </a:rPr>
              <a:t>Has continued for ~ 25 years </a:t>
            </a:r>
          </a:p>
        </p:txBody>
      </p:sp>
      <p:sp>
        <p:nvSpPr>
          <p:cNvPr id="4" name="Text Placeholder 3">
            <a:extLst>
              <a:ext uri="{FF2B5EF4-FFF2-40B4-BE49-F238E27FC236}">
                <a16:creationId xmlns:a16="http://schemas.microsoft.com/office/drawing/2014/main" id="{159C84DF-3270-6098-723E-0DF9DAAB10D5}"/>
              </a:ext>
            </a:extLst>
          </p:cNvPr>
          <p:cNvSpPr>
            <a:spLocks noGrp="1"/>
          </p:cNvSpPr>
          <p:nvPr>
            <p:ph type="body" sz="quarter" idx="10"/>
          </p:nvPr>
        </p:nvSpPr>
        <p:spPr/>
        <p:txBody>
          <a:bodyPr/>
          <a:lstStyle/>
          <a:p>
            <a:r>
              <a:rPr lang="en-US" sz="2800" b="1" dirty="0">
                <a:solidFill>
                  <a:schemeClr val="accent2"/>
                </a:solidFill>
                <a:latin typeface="Montserrat SemiBold" pitchFamily="2" charset="77"/>
                <a:ea typeface="+mn-ea"/>
                <a:cs typeface="Arial" panose="020B0604020202020204" pitchFamily="34" charset="0"/>
              </a:rPr>
              <a:t>About the KSDPP</a:t>
            </a:r>
            <a:endParaRPr lang="en-US" dirty="0"/>
          </a:p>
        </p:txBody>
      </p:sp>
      <p:pic>
        <p:nvPicPr>
          <p:cNvPr id="5" name="Picture 4"/>
          <p:cNvPicPr>
            <a:picLocks noChangeAspect="1"/>
          </p:cNvPicPr>
          <p:nvPr/>
        </p:nvPicPr>
        <p:blipFill rotWithShape="1">
          <a:blip r:embed="rId3"/>
          <a:srcRect l="28029" r="29092"/>
          <a:stretch/>
        </p:blipFill>
        <p:spPr>
          <a:xfrm>
            <a:off x="6600056" y="2420888"/>
            <a:ext cx="3243676" cy="4197010"/>
          </a:xfrm>
          <a:prstGeom prst="rect">
            <a:avLst/>
          </a:prstGeom>
        </p:spPr>
      </p:pic>
    </p:spTree>
    <p:extLst>
      <p:ext uri="{BB962C8B-B14F-4D97-AF65-F5344CB8AC3E}">
        <p14:creationId xmlns:p14="http://schemas.microsoft.com/office/powerpoint/2010/main" val="3759662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295400"/>
            <a:ext cx="9067800" cy="5029200"/>
          </a:xfrm>
          <a:prstGeom prst="rect">
            <a:avLst/>
          </a:prstGeom>
        </p:spPr>
        <p:txBody>
          <a:bodyPr>
            <a:noAutofit/>
          </a:bodyPr>
          <a:lstStyle/>
          <a:p>
            <a:pPr marL="457200" indent="-457200">
              <a:buFont typeface="Arial" panose="020B0604020202020204" pitchFamily="34" charset="0"/>
              <a:buChar char="•"/>
            </a:pPr>
            <a:r>
              <a:rPr lang="en-CA" altLang="en-US" sz="2400" dirty="0"/>
              <a:t>Community Advisory Board meets monthly and insists community activities continue</a:t>
            </a:r>
          </a:p>
          <a:p>
            <a:pPr marL="457200" indent="-457200">
              <a:buFont typeface="Arial" panose="020B0604020202020204" pitchFamily="34" charset="0"/>
              <a:buChar char="•"/>
            </a:pPr>
            <a:r>
              <a:rPr lang="en-CA" altLang="en-US" sz="2400" dirty="0"/>
              <a:t>Dedicated project personnel Active Research Team meets monthly, seek projects of community interest</a:t>
            </a:r>
          </a:p>
          <a:p>
            <a:pPr marL="457200" indent="-457200">
              <a:buFont typeface="Arial" panose="020B0604020202020204" pitchFamily="34" charset="0"/>
              <a:buChar char="•"/>
            </a:pPr>
            <a:r>
              <a:rPr lang="en-CA" altLang="en-US" sz="2400" dirty="0"/>
              <a:t>ADI funding continues to support community intervention</a:t>
            </a:r>
          </a:p>
          <a:p>
            <a:pPr marL="457200" indent="-457200">
              <a:buFont typeface="Arial" panose="020B0604020202020204" pitchFamily="34" charset="0"/>
              <a:buChar char="•"/>
            </a:pPr>
            <a:r>
              <a:rPr lang="en-CA" altLang="en-US" sz="2400" dirty="0"/>
              <a:t>In-kind support from Mohawk Council of </a:t>
            </a:r>
            <a:r>
              <a:rPr lang="en-CA" altLang="en-US" sz="2400" dirty="0" err="1"/>
              <a:t>Kahnawake</a:t>
            </a:r>
            <a:endParaRPr lang="en-CA" altLang="en-US" sz="2400" dirty="0"/>
          </a:p>
          <a:p>
            <a:pPr marL="457200" indent="-457200">
              <a:buFont typeface="Arial" panose="020B0604020202020204" pitchFamily="34" charset="0"/>
              <a:buChar char="•"/>
            </a:pPr>
            <a:r>
              <a:rPr lang="en-CA" sz="2400" dirty="0"/>
              <a:t>Collaborations between various departments and people</a:t>
            </a:r>
            <a:endParaRPr lang="en-US" sz="2400" dirty="0"/>
          </a:p>
        </p:txBody>
      </p:sp>
      <p:sp>
        <p:nvSpPr>
          <p:cNvPr id="4" name="Text Placeholder 3">
            <a:extLst>
              <a:ext uri="{FF2B5EF4-FFF2-40B4-BE49-F238E27FC236}">
                <a16:creationId xmlns:a16="http://schemas.microsoft.com/office/drawing/2014/main" id="{D4735BBB-76F4-A694-EF69-FF5320FDCA35}"/>
              </a:ext>
            </a:extLst>
          </p:cNvPr>
          <p:cNvSpPr>
            <a:spLocks noGrp="1"/>
          </p:cNvSpPr>
          <p:nvPr>
            <p:ph type="body" sz="quarter" idx="10"/>
          </p:nvPr>
        </p:nvSpPr>
        <p:spPr/>
        <p:txBody>
          <a:bodyPr/>
          <a:lstStyle/>
          <a:p>
            <a:r>
              <a:rPr lang="en-US" sz="2800" b="1" dirty="0">
                <a:solidFill>
                  <a:schemeClr val="accent2"/>
                </a:solidFill>
                <a:latin typeface="Montserrat SemiBold" pitchFamily="2" charset="77"/>
                <a:ea typeface="+mn-ea"/>
                <a:cs typeface="Arial" panose="020B0604020202020204" pitchFamily="34" charset="0"/>
              </a:rPr>
              <a:t>Factors Supporting Sustainability of the KDSPP</a:t>
            </a:r>
            <a:endParaRPr lang="en-US" dirty="0"/>
          </a:p>
        </p:txBody>
      </p:sp>
    </p:spTree>
    <p:extLst>
      <p:ext uri="{BB962C8B-B14F-4D97-AF65-F5344CB8AC3E}">
        <p14:creationId xmlns:p14="http://schemas.microsoft.com/office/powerpoint/2010/main" val="2627701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295400"/>
            <a:ext cx="4419600" cy="5029200"/>
          </a:xfrm>
          <a:prstGeom prst="rect">
            <a:avLst/>
          </a:prstGeom>
        </p:spPr>
        <p:txBody>
          <a:bodyPr>
            <a:normAutofit/>
          </a:bodyPr>
          <a:lstStyle/>
          <a:p>
            <a:pPr marL="0" indent="0">
              <a:buNone/>
            </a:pPr>
            <a:r>
              <a:rPr lang="en-CA" altLang="en-US" sz="3000" dirty="0"/>
              <a:t>What will be the </a:t>
            </a:r>
            <a:r>
              <a:rPr lang="en-CA" altLang="en-US" sz="3000" b="1" dirty="0"/>
              <a:t>key factors in your community</a:t>
            </a:r>
            <a:r>
              <a:rPr lang="en-CA" altLang="en-US" sz="3000" dirty="0"/>
              <a:t> to ensure that quality improvement activities will be sustained or be spread to other areas?</a:t>
            </a:r>
          </a:p>
        </p:txBody>
      </p:sp>
      <p:sp>
        <p:nvSpPr>
          <p:cNvPr id="5" name="Text Placeholder 4">
            <a:extLst>
              <a:ext uri="{FF2B5EF4-FFF2-40B4-BE49-F238E27FC236}">
                <a16:creationId xmlns:a16="http://schemas.microsoft.com/office/drawing/2014/main" id="{67F531AC-E9EE-A40F-58DF-04CD3CAE7F24}"/>
              </a:ext>
            </a:extLst>
          </p:cNvPr>
          <p:cNvSpPr>
            <a:spLocks noGrp="1"/>
          </p:cNvSpPr>
          <p:nvPr>
            <p:ph type="body" sz="quarter" idx="10"/>
          </p:nvPr>
        </p:nvSpPr>
        <p:spPr/>
        <p:txBody>
          <a:bodyPr/>
          <a:lstStyle/>
          <a:p>
            <a:r>
              <a:rPr lang="en-CA" altLang="en-US" dirty="0"/>
              <a:t>Workshop Discussion</a:t>
            </a:r>
            <a:endParaRPr lang="en-US" dirty="0"/>
          </a:p>
        </p:txBody>
      </p:sp>
      <p:sp>
        <p:nvSpPr>
          <p:cNvPr id="4" name="Rectangle 4"/>
          <p:cNvSpPr>
            <a:spLocks noChangeArrowheads="1"/>
          </p:cNvSpPr>
          <p:nvPr/>
        </p:nvSpPr>
        <p:spPr bwMode="auto">
          <a:xfrm>
            <a:off x="5083937" y="1277888"/>
            <a:ext cx="4540455" cy="245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indent="-457200">
              <a:lnSpc>
                <a:spcPct val="100000"/>
              </a:lnSpc>
            </a:pPr>
            <a:r>
              <a:rPr lang="en-CA" sz="2400" dirty="0">
                <a:solidFill>
                  <a:srgbClr val="D97B2E"/>
                </a:solidFill>
              </a:rPr>
              <a:t>Leadership</a:t>
            </a:r>
          </a:p>
          <a:p>
            <a:pPr marL="457200" indent="-457200">
              <a:lnSpc>
                <a:spcPct val="100000"/>
              </a:lnSpc>
            </a:pPr>
            <a:r>
              <a:rPr lang="en-CA" sz="2400" dirty="0">
                <a:solidFill>
                  <a:srgbClr val="D97B2E"/>
                </a:solidFill>
              </a:rPr>
              <a:t>Teamwork / Engagement</a:t>
            </a:r>
          </a:p>
          <a:p>
            <a:pPr marL="457200" indent="-457200">
              <a:lnSpc>
                <a:spcPct val="100000"/>
              </a:lnSpc>
            </a:pPr>
            <a:r>
              <a:rPr lang="en-CA" sz="2400" dirty="0">
                <a:solidFill>
                  <a:srgbClr val="D97B2E"/>
                </a:solidFill>
              </a:rPr>
              <a:t>Partnership and Collaboration</a:t>
            </a:r>
          </a:p>
          <a:p>
            <a:pPr marL="457200" indent="-457200">
              <a:lnSpc>
                <a:spcPct val="100000"/>
              </a:lnSpc>
            </a:pPr>
            <a:r>
              <a:rPr lang="en-CA" sz="2400" dirty="0">
                <a:solidFill>
                  <a:srgbClr val="D97B2E"/>
                </a:solidFill>
              </a:rPr>
              <a:t>Evidence and Evaluation</a:t>
            </a:r>
          </a:p>
          <a:p>
            <a:pPr marL="457200" indent="-457200">
              <a:lnSpc>
                <a:spcPct val="100000"/>
              </a:lnSpc>
            </a:pPr>
            <a:r>
              <a:rPr lang="en-CA" sz="2400" dirty="0">
                <a:solidFill>
                  <a:srgbClr val="D97B2E"/>
                </a:solidFill>
              </a:rPr>
              <a:t>Training</a:t>
            </a:r>
          </a:p>
        </p:txBody>
      </p:sp>
    </p:spTree>
    <p:extLst>
      <p:ext uri="{BB962C8B-B14F-4D97-AF65-F5344CB8AC3E}">
        <p14:creationId xmlns:p14="http://schemas.microsoft.com/office/powerpoint/2010/main" val="160667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295400"/>
            <a:ext cx="9067800" cy="5029200"/>
          </a:xfrm>
          <a:prstGeom prst="rect">
            <a:avLst/>
          </a:prstGeom>
        </p:spPr>
        <p:txBody>
          <a:bodyPr wrap="square">
            <a:normAutofit/>
          </a:bodyPr>
          <a:lstStyle/>
          <a:p>
            <a:pPr marL="457200" indent="-457200">
              <a:buFont typeface="Arial" panose="020B0604020202020204" pitchFamily="34" charset="0"/>
              <a:buChar char="•"/>
            </a:pPr>
            <a:r>
              <a:rPr lang="en-US" sz="2800" dirty="0">
                <a:solidFill>
                  <a:srgbClr val="5B2C3C"/>
                </a:solidFill>
              </a:rPr>
              <a:t>PDSA-Proven Processes/Programs</a:t>
            </a:r>
          </a:p>
          <a:p>
            <a:pPr lvl="1" indent="-342900">
              <a:buFont typeface="Wingdings" panose="05000000000000000000" pitchFamily="2" charset="2"/>
              <a:buChar char="Ø"/>
            </a:pPr>
            <a:r>
              <a:rPr lang="en-US" sz="2000" dirty="0">
                <a:solidFill>
                  <a:srgbClr val="5B2C3C"/>
                </a:solidFill>
              </a:rPr>
              <a:t>Which ones have worked for your team?</a:t>
            </a:r>
          </a:p>
          <a:p>
            <a:pPr lvl="1" indent="-342900">
              <a:buFont typeface="Wingdings" panose="05000000000000000000" pitchFamily="2" charset="2"/>
              <a:buChar char="Ø"/>
            </a:pPr>
            <a:r>
              <a:rPr lang="en-US" sz="2000" dirty="0">
                <a:solidFill>
                  <a:srgbClr val="5B2C3C"/>
                </a:solidFill>
              </a:rPr>
              <a:t>Which ones do you want to sustain?</a:t>
            </a:r>
          </a:p>
          <a:p>
            <a:pPr lvl="1" indent="-342900">
              <a:buFont typeface="Wingdings" panose="05000000000000000000" pitchFamily="2" charset="2"/>
              <a:buChar char="Ø"/>
            </a:pPr>
            <a:r>
              <a:rPr lang="en-US" sz="2000" dirty="0">
                <a:solidFill>
                  <a:srgbClr val="5B2C3C"/>
                </a:solidFill>
              </a:rPr>
              <a:t>What challenges do you see?</a:t>
            </a:r>
          </a:p>
          <a:p>
            <a:pPr marL="457200" indent="-457200">
              <a:lnSpc>
                <a:spcPct val="150000"/>
              </a:lnSpc>
              <a:buFont typeface="Arial" panose="020B0604020202020204" pitchFamily="34" charset="0"/>
              <a:buChar char="•"/>
            </a:pPr>
            <a:r>
              <a:rPr lang="en-US" sz="2800" dirty="0">
                <a:solidFill>
                  <a:srgbClr val="5B2C3C"/>
                </a:solidFill>
              </a:rPr>
              <a:t>Collaboration</a:t>
            </a:r>
          </a:p>
          <a:p>
            <a:pPr lvl="1" indent="-342900">
              <a:buFont typeface="Wingdings" panose="05000000000000000000" pitchFamily="2" charset="2"/>
              <a:buChar char="Ø"/>
            </a:pPr>
            <a:r>
              <a:rPr lang="en-CA" sz="2000" dirty="0">
                <a:solidFill>
                  <a:srgbClr val="5B2C3C"/>
                </a:solidFill>
              </a:rPr>
              <a:t>With whom do you have existing collaborations?</a:t>
            </a:r>
          </a:p>
          <a:p>
            <a:pPr lvl="2" indent="-342900">
              <a:buFont typeface="Courier New" panose="02070309020205020404" pitchFamily="49" charset="0"/>
              <a:buChar char="o"/>
            </a:pPr>
            <a:r>
              <a:rPr lang="en-CA" sz="2000" dirty="0">
                <a:solidFill>
                  <a:srgbClr val="5B2C3C"/>
                </a:solidFill>
                <a:latin typeface="Trebuchet MS" panose="020B0603020202020204" pitchFamily="34" charset="0"/>
              </a:rPr>
              <a:t>In your unit</a:t>
            </a:r>
          </a:p>
          <a:p>
            <a:pPr lvl="2" indent="-342900">
              <a:buFont typeface="Courier New" panose="02070309020205020404" pitchFamily="49" charset="0"/>
              <a:buChar char="o"/>
            </a:pPr>
            <a:r>
              <a:rPr lang="en-CA" sz="2000" dirty="0">
                <a:solidFill>
                  <a:srgbClr val="5B2C3C"/>
                </a:solidFill>
                <a:latin typeface="Trebuchet MS" panose="020B0603020202020204" pitchFamily="34" charset="0"/>
              </a:rPr>
              <a:t>In your centre</a:t>
            </a:r>
          </a:p>
          <a:p>
            <a:pPr lvl="2" indent="-342900">
              <a:buFont typeface="Courier New" panose="02070309020205020404" pitchFamily="49" charset="0"/>
              <a:buChar char="o"/>
            </a:pPr>
            <a:r>
              <a:rPr lang="en-CA" sz="2000" dirty="0">
                <a:solidFill>
                  <a:srgbClr val="5B2C3C"/>
                </a:solidFill>
                <a:latin typeface="Trebuchet MS" panose="020B0603020202020204" pitchFamily="34" charset="0"/>
              </a:rPr>
              <a:t>In your community</a:t>
            </a:r>
          </a:p>
          <a:p>
            <a:pPr lvl="2" indent="-342900">
              <a:buFont typeface="Courier New" panose="02070309020205020404" pitchFamily="49" charset="0"/>
              <a:buChar char="o"/>
            </a:pPr>
            <a:r>
              <a:rPr lang="en-CA" sz="2000" dirty="0">
                <a:solidFill>
                  <a:srgbClr val="5B2C3C"/>
                </a:solidFill>
                <a:latin typeface="Trebuchet MS" panose="020B0603020202020204" pitchFamily="34" charset="0"/>
              </a:rPr>
              <a:t>External to your community</a:t>
            </a:r>
          </a:p>
          <a:p>
            <a:pPr lvl="1" indent="-342900">
              <a:buFont typeface="Wingdings" panose="05000000000000000000" pitchFamily="2" charset="2"/>
              <a:buChar char="Ø"/>
            </a:pPr>
            <a:r>
              <a:rPr lang="en-CA" sz="2000" dirty="0">
                <a:solidFill>
                  <a:srgbClr val="5B2C3C"/>
                </a:solidFill>
              </a:rPr>
              <a:t>With whom would a new collaboration be advantageous?</a:t>
            </a:r>
          </a:p>
        </p:txBody>
      </p:sp>
      <p:sp>
        <p:nvSpPr>
          <p:cNvPr id="4" name="Text Placeholder 3">
            <a:extLst>
              <a:ext uri="{FF2B5EF4-FFF2-40B4-BE49-F238E27FC236}">
                <a16:creationId xmlns:a16="http://schemas.microsoft.com/office/drawing/2014/main" id="{2CC4B43C-0CF0-4ABA-1050-8C7914AA2D6D}"/>
              </a:ext>
            </a:extLst>
          </p:cNvPr>
          <p:cNvSpPr>
            <a:spLocks noGrp="1"/>
          </p:cNvSpPr>
          <p:nvPr>
            <p:ph type="body" sz="quarter" idx="10"/>
          </p:nvPr>
        </p:nvSpPr>
        <p:spPr/>
        <p:txBody>
          <a:bodyPr/>
          <a:lstStyle/>
          <a:p>
            <a:r>
              <a:rPr lang="en-CA" altLang="en-US" dirty="0"/>
              <a:t>Workshop Discussion</a:t>
            </a:r>
            <a:endParaRPr lang="en-US" dirty="0"/>
          </a:p>
        </p:txBody>
      </p:sp>
    </p:spTree>
    <p:extLst>
      <p:ext uri="{BB962C8B-B14F-4D97-AF65-F5344CB8AC3E}">
        <p14:creationId xmlns:p14="http://schemas.microsoft.com/office/powerpoint/2010/main" val="139522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500"/>
                                        <p:tgtEl>
                                          <p:spTgt spid="2">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fade">
                                      <p:cBhvr>
                                        <p:cTn id="36" dur="500"/>
                                        <p:tgtEl>
                                          <p:spTgt spid="2">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Effect transition="in" filter="fade">
                                      <p:cBhvr>
                                        <p:cTn id="39"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prstGeom prst="rect">
            <a:avLst/>
          </a:prstGeom>
        </p:spPr>
        <p:txBody>
          <a:bodyPr/>
          <a:lstStyle/>
          <a:p>
            <a:pPr marL="457200" indent="-457200">
              <a:lnSpc>
                <a:spcPct val="100000"/>
              </a:lnSpc>
              <a:buFont typeface="Arial" panose="020B0604020202020204" pitchFamily="34" charset="0"/>
              <a:buChar char="•"/>
            </a:pPr>
            <a:r>
              <a:rPr lang="en-CA" sz="2400" dirty="0">
                <a:solidFill>
                  <a:srgbClr val="5B2C3C"/>
                </a:solidFill>
              </a:rPr>
              <a:t>Leadership</a:t>
            </a:r>
          </a:p>
          <a:p>
            <a:pPr marL="857250" lvl="1" indent="-457200">
              <a:buFont typeface="Wingdings" pitchFamily="2" charset="2"/>
              <a:buChar char="Ø"/>
            </a:pPr>
            <a:r>
              <a:rPr lang="en-CA" sz="2000" dirty="0">
                <a:solidFill>
                  <a:srgbClr val="5B2C3C"/>
                </a:solidFill>
              </a:rPr>
              <a:t>Obtain community leadership approval to spend time on QI</a:t>
            </a:r>
          </a:p>
          <a:p>
            <a:pPr marL="457200" indent="-457200">
              <a:lnSpc>
                <a:spcPct val="100000"/>
              </a:lnSpc>
              <a:buFont typeface="Arial" panose="020B0604020202020204" pitchFamily="34" charset="0"/>
              <a:buChar char="•"/>
            </a:pPr>
            <a:r>
              <a:rPr lang="en-CA" sz="2400" dirty="0">
                <a:solidFill>
                  <a:srgbClr val="5B2C3C"/>
                </a:solidFill>
              </a:rPr>
              <a:t>Teamwork / Engagement</a:t>
            </a:r>
          </a:p>
          <a:p>
            <a:pPr marL="857250" lvl="1" indent="-457200">
              <a:buFont typeface="Wingdings" pitchFamily="2" charset="2"/>
              <a:buChar char="Ø"/>
            </a:pPr>
            <a:r>
              <a:rPr lang="en-CA" sz="2000" dirty="0">
                <a:solidFill>
                  <a:srgbClr val="5B2C3C"/>
                </a:solidFill>
              </a:rPr>
              <a:t>QI team members continue to meet</a:t>
            </a:r>
          </a:p>
          <a:p>
            <a:pPr marL="457200" indent="-457200">
              <a:lnSpc>
                <a:spcPct val="100000"/>
              </a:lnSpc>
              <a:buFont typeface="Arial" panose="020B0604020202020204" pitchFamily="34" charset="0"/>
              <a:buChar char="•"/>
            </a:pPr>
            <a:r>
              <a:rPr lang="en-CA" sz="2400" dirty="0">
                <a:solidFill>
                  <a:srgbClr val="5B2C3C"/>
                </a:solidFill>
              </a:rPr>
              <a:t>Partnership and Collaboration</a:t>
            </a:r>
          </a:p>
          <a:p>
            <a:pPr marL="857250" lvl="1" indent="-457200">
              <a:buFont typeface="Wingdings" pitchFamily="2" charset="2"/>
              <a:buChar char="Ø"/>
            </a:pPr>
            <a:r>
              <a:rPr lang="en-CA" sz="2000" dirty="0">
                <a:solidFill>
                  <a:srgbClr val="5B2C3C"/>
                </a:solidFill>
              </a:rPr>
              <a:t>Identify and liaise with those involved in the health of community members</a:t>
            </a:r>
          </a:p>
          <a:p>
            <a:pPr marL="457200" indent="-457200">
              <a:lnSpc>
                <a:spcPct val="100000"/>
              </a:lnSpc>
              <a:buFont typeface="Arial" panose="020B0604020202020204" pitchFamily="34" charset="0"/>
              <a:buChar char="•"/>
            </a:pPr>
            <a:r>
              <a:rPr lang="en-CA" sz="2400" dirty="0">
                <a:solidFill>
                  <a:srgbClr val="5B2C3C"/>
                </a:solidFill>
              </a:rPr>
              <a:t>Evidence and Evaluation</a:t>
            </a:r>
          </a:p>
          <a:p>
            <a:pPr marL="857250" lvl="1" indent="-457200">
              <a:buFont typeface="Wingdings" pitchFamily="2" charset="2"/>
              <a:buChar char="Ø"/>
            </a:pPr>
            <a:r>
              <a:rPr lang="en-CA" sz="2000" dirty="0">
                <a:solidFill>
                  <a:srgbClr val="5B2C3C"/>
                </a:solidFill>
              </a:rPr>
              <a:t>Plan chart audits and surveys to understand the current status of health in your community</a:t>
            </a:r>
          </a:p>
          <a:p>
            <a:pPr marL="457200" indent="-457200">
              <a:lnSpc>
                <a:spcPct val="100000"/>
              </a:lnSpc>
              <a:buFont typeface="Arial" panose="020B0604020202020204" pitchFamily="34" charset="0"/>
              <a:buChar char="•"/>
            </a:pPr>
            <a:r>
              <a:rPr lang="en-CA" sz="2400" dirty="0">
                <a:solidFill>
                  <a:srgbClr val="5B2C3C"/>
                </a:solidFill>
              </a:rPr>
              <a:t>Training</a:t>
            </a:r>
          </a:p>
          <a:p>
            <a:pPr marL="857250" lvl="1" indent="-457200">
              <a:buFont typeface="Wingdings" pitchFamily="2" charset="2"/>
              <a:buChar char="Ø"/>
            </a:pPr>
            <a:r>
              <a:rPr lang="en-CA" sz="2000" dirty="0">
                <a:solidFill>
                  <a:srgbClr val="5B2C3C"/>
                </a:solidFill>
              </a:rPr>
              <a:t>Continued access to the REACH training modules and templates</a:t>
            </a:r>
          </a:p>
        </p:txBody>
      </p:sp>
      <p:sp>
        <p:nvSpPr>
          <p:cNvPr id="8" name="Content Placeholder 7">
            <a:extLst>
              <a:ext uri="{FF2B5EF4-FFF2-40B4-BE49-F238E27FC236}">
                <a16:creationId xmlns:a16="http://schemas.microsoft.com/office/drawing/2014/main" id="{043AF86F-8DEF-7636-A096-2E9CC489DE88}"/>
              </a:ext>
            </a:extLst>
          </p:cNvPr>
          <p:cNvSpPr>
            <a:spLocks noGrp="1"/>
          </p:cNvSpPr>
          <p:nvPr>
            <p:ph idx="12"/>
          </p:nvPr>
        </p:nvSpPr>
        <p:spPr/>
        <p:txBody>
          <a:bodyPr/>
          <a:lstStyle/>
          <a:p>
            <a:r>
              <a:rPr lang="en-US" sz="1800" b="1" dirty="0">
                <a:solidFill>
                  <a:schemeClr val="accent2"/>
                </a:solidFill>
                <a:latin typeface="Montserrat SemiBold" pitchFamily="2" charset="77"/>
                <a:ea typeface="+mn-ea"/>
                <a:cs typeface="Arial" panose="020B0604020202020204" pitchFamily="34" charset="0"/>
              </a:rPr>
              <a:t>Strategies Using Factors for Sustainability &amp; Spread</a:t>
            </a:r>
            <a:endParaRPr lang="en-US" dirty="0"/>
          </a:p>
        </p:txBody>
      </p:sp>
      <p:sp>
        <p:nvSpPr>
          <p:cNvPr id="7" name="Text Placeholder 6">
            <a:extLst>
              <a:ext uri="{FF2B5EF4-FFF2-40B4-BE49-F238E27FC236}">
                <a16:creationId xmlns:a16="http://schemas.microsoft.com/office/drawing/2014/main" id="{E5F3440A-EA75-145A-1BA1-15038A67FDEE}"/>
              </a:ext>
            </a:extLst>
          </p:cNvPr>
          <p:cNvSpPr>
            <a:spLocks noGrp="1"/>
          </p:cNvSpPr>
          <p:nvPr>
            <p:ph type="body" sz="quarter" idx="10"/>
          </p:nvPr>
        </p:nvSpPr>
        <p:spPr/>
        <p:txBody>
          <a:bodyPr/>
          <a:lstStyle/>
          <a:p>
            <a:r>
              <a:rPr lang="en-CA" altLang="en-US" dirty="0"/>
              <a:t>Workshop Discussion</a:t>
            </a:r>
            <a:endParaRPr lang="en-US" dirty="0"/>
          </a:p>
        </p:txBody>
      </p:sp>
    </p:spTree>
    <p:extLst>
      <p:ext uri="{BB962C8B-B14F-4D97-AF65-F5344CB8AC3E}">
        <p14:creationId xmlns:p14="http://schemas.microsoft.com/office/powerpoint/2010/main" val="54328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9F4FF5-E470-8283-6E09-AAADCA652289}"/>
              </a:ext>
            </a:extLst>
          </p:cNvPr>
          <p:cNvSpPr>
            <a:spLocks noGrp="1"/>
          </p:cNvSpPr>
          <p:nvPr>
            <p:ph type="body" sz="quarter" idx="10"/>
          </p:nvPr>
        </p:nvSpPr>
        <p:spPr>
          <a:xfrm>
            <a:off x="1055440" y="0"/>
            <a:ext cx="8077200" cy="6858000"/>
          </a:xfrm>
        </p:spPr>
        <p:txBody>
          <a:bodyPr anchor="ctr"/>
          <a:lstStyle/>
          <a:p>
            <a:r>
              <a:rPr lang="en-US" dirty="0"/>
              <a:t>Sustainability</a:t>
            </a:r>
            <a:br>
              <a:rPr lang="en-US" dirty="0"/>
            </a:br>
            <a:r>
              <a:rPr lang="en-US" dirty="0"/>
              <a:t>Worksheet</a:t>
            </a:r>
          </a:p>
        </p:txBody>
      </p:sp>
    </p:spTree>
    <p:extLst>
      <p:ext uri="{BB962C8B-B14F-4D97-AF65-F5344CB8AC3E}">
        <p14:creationId xmlns:p14="http://schemas.microsoft.com/office/powerpoint/2010/main" val="20418196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7D23154-7433-8B81-FB8E-2DC814BBC3C7}"/>
              </a:ext>
            </a:extLst>
          </p:cNvPr>
          <p:cNvSpPr>
            <a:spLocks noGrp="1"/>
          </p:cNvSpPr>
          <p:nvPr>
            <p:ph idx="12"/>
          </p:nvPr>
        </p:nvSpPr>
        <p:spPr>
          <a:xfrm>
            <a:off x="457200" y="1295400"/>
            <a:ext cx="7655024" cy="347331"/>
          </a:xfrm>
        </p:spPr>
        <p:txBody>
          <a:bodyPr/>
          <a:lstStyle/>
          <a:p>
            <a:r>
              <a:rPr lang="en-US" altLang="en-US" sz="2400" dirty="0"/>
              <a:t>Sustainability Plan</a:t>
            </a:r>
            <a:endParaRPr lang="en-US" dirty="0"/>
          </a:p>
        </p:txBody>
      </p:sp>
      <p:sp>
        <p:nvSpPr>
          <p:cNvPr id="4" name="Text Placeholder 3">
            <a:extLst>
              <a:ext uri="{FF2B5EF4-FFF2-40B4-BE49-F238E27FC236}">
                <a16:creationId xmlns:a16="http://schemas.microsoft.com/office/drawing/2014/main" id="{CBBFDD0F-AA98-C425-C664-8C67A4E35BF7}"/>
              </a:ext>
            </a:extLst>
          </p:cNvPr>
          <p:cNvSpPr>
            <a:spLocks noGrp="1"/>
          </p:cNvSpPr>
          <p:nvPr>
            <p:ph type="body" sz="quarter" idx="10"/>
          </p:nvPr>
        </p:nvSpPr>
        <p:spPr/>
        <p:txBody>
          <a:bodyPr/>
          <a:lstStyle/>
          <a:p>
            <a:r>
              <a:rPr lang="en-US" dirty="0"/>
              <a:t>Sustainability Worksheet</a:t>
            </a:r>
          </a:p>
        </p:txBody>
      </p:sp>
      <p:pic>
        <p:nvPicPr>
          <p:cNvPr id="6" name="Picture 5">
            <a:extLst>
              <a:ext uri="{FF2B5EF4-FFF2-40B4-BE49-F238E27FC236}">
                <a16:creationId xmlns:a16="http://schemas.microsoft.com/office/drawing/2014/main" id="{015B33CF-511A-F128-900F-BB80CAD8C83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79777" y="1836440"/>
            <a:ext cx="5809915" cy="4488160"/>
          </a:xfrm>
          <a:prstGeom prst="rect">
            <a:avLst/>
          </a:prstGeom>
          <a:ln>
            <a:noFill/>
          </a:ln>
          <a:effectLst>
            <a:outerShdw blurRad="283897" dist="139700" dir="2700000" sx="98636" sy="98636" algn="tl" rotWithShape="0">
              <a:srgbClr val="333333">
                <a:alpha val="15629"/>
              </a:srgbClr>
            </a:outerShdw>
          </a:effectLst>
        </p:spPr>
      </p:pic>
      <p:sp>
        <p:nvSpPr>
          <p:cNvPr id="8" name="Content Placeholder 7">
            <a:extLst>
              <a:ext uri="{FF2B5EF4-FFF2-40B4-BE49-F238E27FC236}">
                <a16:creationId xmlns:a16="http://schemas.microsoft.com/office/drawing/2014/main" id="{4EF762DD-51F1-432F-C8F6-EA0BA19D024D}"/>
              </a:ext>
            </a:extLst>
          </p:cNvPr>
          <p:cNvSpPr>
            <a:spLocks noGrp="1"/>
          </p:cNvSpPr>
          <p:nvPr>
            <p:ph idx="1"/>
          </p:nvPr>
        </p:nvSpPr>
        <p:spPr>
          <a:xfrm>
            <a:off x="457201" y="2348880"/>
            <a:ext cx="3118519" cy="3975720"/>
          </a:xfrm>
        </p:spPr>
        <p:txBody>
          <a:bodyPr/>
          <a:lstStyle/>
          <a:p>
            <a:r>
              <a:rPr lang="en-US" dirty="0"/>
              <a:t>Your sustainability planning starts by brainstorming the path to success of the PDSA. Reaching a strong understanding will help you evaluate the PDSA and engage your supporters.</a:t>
            </a:r>
            <a:br>
              <a:rPr lang="en-US" dirty="0"/>
            </a:br>
            <a:endParaRPr lang="en-US" dirty="0"/>
          </a:p>
          <a:p>
            <a:r>
              <a:rPr lang="en-US" dirty="0"/>
              <a:t>This worksheet is designed to help you sustain your PDSA by exploring your objectives, stakeholders, momentum, and ultimately the success of the initiative.</a:t>
            </a:r>
          </a:p>
        </p:txBody>
      </p:sp>
    </p:spTree>
    <p:extLst>
      <p:ext uri="{BB962C8B-B14F-4D97-AF65-F5344CB8AC3E}">
        <p14:creationId xmlns:p14="http://schemas.microsoft.com/office/powerpoint/2010/main" val="7558182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7D23154-7433-8B81-FB8E-2DC814BBC3C7}"/>
              </a:ext>
            </a:extLst>
          </p:cNvPr>
          <p:cNvSpPr>
            <a:spLocks noGrp="1"/>
          </p:cNvSpPr>
          <p:nvPr>
            <p:ph idx="12"/>
          </p:nvPr>
        </p:nvSpPr>
        <p:spPr>
          <a:xfrm>
            <a:off x="457200" y="1295400"/>
            <a:ext cx="7655024" cy="347331"/>
          </a:xfrm>
        </p:spPr>
        <p:txBody>
          <a:bodyPr/>
          <a:lstStyle/>
          <a:p>
            <a:r>
              <a:rPr lang="en-US" altLang="en-US" sz="2400" dirty="0"/>
              <a:t>PDSA Details</a:t>
            </a:r>
            <a:endParaRPr lang="en-US" dirty="0"/>
          </a:p>
        </p:txBody>
      </p:sp>
      <p:sp>
        <p:nvSpPr>
          <p:cNvPr id="4" name="Text Placeholder 3">
            <a:extLst>
              <a:ext uri="{FF2B5EF4-FFF2-40B4-BE49-F238E27FC236}">
                <a16:creationId xmlns:a16="http://schemas.microsoft.com/office/drawing/2014/main" id="{CBBFDD0F-AA98-C425-C664-8C67A4E35BF7}"/>
              </a:ext>
            </a:extLst>
          </p:cNvPr>
          <p:cNvSpPr>
            <a:spLocks noGrp="1"/>
          </p:cNvSpPr>
          <p:nvPr>
            <p:ph type="body" sz="quarter" idx="10"/>
          </p:nvPr>
        </p:nvSpPr>
        <p:spPr/>
        <p:txBody>
          <a:bodyPr/>
          <a:lstStyle/>
          <a:p>
            <a:r>
              <a:rPr lang="en-US" dirty="0"/>
              <a:t>Sustainability Worksheet</a:t>
            </a:r>
          </a:p>
        </p:txBody>
      </p:sp>
      <p:sp>
        <p:nvSpPr>
          <p:cNvPr id="14" name="Content Placeholder 13">
            <a:extLst>
              <a:ext uri="{FF2B5EF4-FFF2-40B4-BE49-F238E27FC236}">
                <a16:creationId xmlns:a16="http://schemas.microsoft.com/office/drawing/2014/main" id="{B5FAA6FD-7D68-2EFF-C657-8A8D870F50F9}"/>
              </a:ext>
            </a:extLst>
          </p:cNvPr>
          <p:cNvSpPr>
            <a:spLocks noGrp="1"/>
          </p:cNvSpPr>
          <p:nvPr>
            <p:ph idx="1"/>
          </p:nvPr>
        </p:nvSpPr>
        <p:spPr>
          <a:xfrm>
            <a:off x="551384" y="4475850"/>
            <a:ext cx="5134744" cy="1532472"/>
          </a:xfrm>
        </p:spPr>
        <p:txBody>
          <a:bodyPr/>
          <a:lstStyle/>
          <a:p>
            <a:r>
              <a:rPr lang="en-US" dirty="0"/>
              <a:t>This section of the worksheet identifies the specific PDSA being used and provides a brief description of its purpose. This helps to ensure that everyone involved in the Sustainability Worksheet is on the same page and understands what is being worked on.</a:t>
            </a:r>
          </a:p>
        </p:txBody>
      </p:sp>
      <p:pic>
        <p:nvPicPr>
          <p:cNvPr id="16" name="Picture 15">
            <a:extLst>
              <a:ext uri="{FF2B5EF4-FFF2-40B4-BE49-F238E27FC236}">
                <a16:creationId xmlns:a16="http://schemas.microsoft.com/office/drawing/2014/main" id="{A0EBAA45-4EAB-E209-07F4-5B9F131187FB}"/>
              </a:ext>
            </a:extLst>
          </p:cNvPr>
          <p:cNvPicPr>
            <a:picLocks noChangeAspect="1"/>
          </p:cNvPicPr>
          <p:nvPr/>
        </p:nvPicPr>
        <p:blipFill rotWithShape="1">
          <a:blip r:embed="rId3">
            <a:extLst>
              <a:ext uri="{28A0092B-C50C-407E-A947-70E740481C1C}">
                <a14:useLocalDpi xmlns:a14="http://schemas.microsoft.com/office/drawing/2010/main" val="0"/>
              </a:ext>
            </a:extLst>
          </a:blip>
          <a:srcRect l="1243" t="24625" r="40357" b="61943"/>
          <a:stretch/>
        </p:blipFill>
        <p:spPr>
          <a:xfrm>
            <a:off x="551384" y="2293055"/>
            <a:ext cx="8625080" cy="1532471"/>
          </a:xfrm>
          <a:prstGeom prst="rect">
            <a:avLst/>
          </a:prstGeom>
          <a:ln>
            <a:noFill/>
          </a:ln>
          <a:effectLst>
            <a:outerShdw blurRad="283897" dist="139700" dir="2700000" sx="98636" sy="98636" algn="tl" rotWithShape="0">
              <a:srgbClr val="333333">
                <a:alpha val="15629"/>
              </a:srgbClr>
            </a:outerShdw>
          </a:effectLst>
        </p:spPr>
      </p:pic>
    </p:spTree>
    <p:extLst>
      <p:ext uri="{BB962C8B-B14F-4D97-AF65-F5344CB8AC3E}">
        <p14:creationId xmlns:p14="http://schemas.microsoft.com/office/powerpoint/2010/main" val="17130732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7D23154-7433-8B81-FB8E-2DC814BBC3C7}"/>
              </a:ext>
            </a:extLst>
          </p:cNvPr>
          <p:cNvSpPr>
            <a:spLocks noGrp="1"/>
          </p:cNvSpPr>
          <p:nvPr>
            <p:ph idx="12"/>
          </p:nvPr>
        </p:nvSpPr>
        <p:spPr>
          <a:xfrm>
            <a:off x="457200" y="1295400"/>
            <a:ext cx="7655024" cy="347331"/>
          </a:xfrm>
        </p:spPr>
        <p:txBody>
          <a:bodyPr/>
          <a:lstStyle/>
          <a:p>
            <a:r>
              <a:rPr lang="en-US" altLang="en-US" sz="2400" dirty="0"/>
              <a:t>Team</a:t>
            </a:r>
            <a:endParaRPr lang="en-US" dirty="0"/>
          </a:p>
        </p:txBody>
      </p:sp>
      <p:sp>
        <p:nvSpPr>
          <p:cNvPr id="4" name="Text Placeholder 3">
            <a:extLst>
              <a:ext uri="{FF2B5EF4-FFF2-40B4-BE49-F238E27FC236}">
                <a16:creationId xmlns:a16="http://schemas.microsoft.com/office/drawing/2014/main" id="{CBBFDD0F-AA98-C425-C664-8C67A4E35BF7}"/>
              </a:ext>
            </a:extLst>
          </p:cNvPr>
          <p:cNvSpPr>
            <a:spLocks noGrp="1"/>
          </p:cNvSpPr>
          <p:nvPr>
            <p:ph type="body" sz="quarter" idx="10"/>
          </p:nvPr>
        </p:nvSpPr>
        <p:spPr/>
        <p:txBody>
          <a:bodyPr/>
          <a:lstStyle/>
          <a:p>
            <a:r>
              <a:rPr lang="en-US" dirty="0"/>
              <a:t>Sustainability Worksheet</a:t>
            </a:r>
          </a:p>
        </p:txBody>
      </p:sp>
      <p:sp>
        <p:nvSpPr>
          <p:cNvPr id="14" name="Content Placeholder 13">
            <a:extLst>
              <a:ext uri="{FF2B5EF4-FFF2-40B4-BE49-F238E27FC236}">
                <a16:creationId xmlns:a16="http://schemas.microsoft.com/office/drawing/2014/main" id="{B5FAA6FD-7D68-2EFF-C657-8A8D870F50F9}"/>
              </a:ext>
            </a:extLst>
          </p:cNvPr>
          <p:cNvSpPr>
            <a:spLocks noGrp="1"/>
          </p:cNvSpPr>
          <p:nvPr>
            <p:ph idx="1"/>
          </p:nvPr>
        </p:nvSpPr>
        <p:spPr>
          <a:xfrm>
            <a:off x="457201" y="1759688"/>
            <a:ext cx="4198639" cy="4564912"/>
          </a:xfrm>
        </p:spPr>
        <p:txBody>
          <a:bodyPr/>
          <a:lstStyle/>
          <a:p>
            <a:r>
              <a:rPr lang="en-US" dirty="0"/>
              <a:t>In this section of the worksheet, you will find a description of the individuals and stakeholders who are involved in the PDSA cycle, including leaders and partners. The expected contributions from each team member should also be tracked.</a:t>
            </a:r>
          </a:p>
          <a:p>
            <a:endParaRPr lang="en-US" dirty="0"/>
          </a:p>
        </p:txBody>
      </p:sp>
      <p:pic>
        <p:nvPicPr>
          <p:cNvPr id="15" name="Picture 14">
            <a:extLst>
              <a:ext uri="{FF2B5EF4-FFF2-40B4-BE49-F238E27FC236}">
                <a16:creationId xmlns:a16="http://schemas.microsoft.com/office/drawing/2014/main" id="{A7ADB940-CBDF-0DE0-58BE-8207CEAB0BC9}"/>
              </a:ext>
            </a:extLst>
          </p:cNvPr>
          <p:cNvPicPr>
            <a:picLocks noChangeAspect="1"/>
          </p:cNvPicPr>
          <p:nvPr/>
        </p:nvPicPr>
        <p:blipFill rotWithShape="1">
          <a:blip r:embed="rId3">
            <a:extLst>
              <a:ext uri="{28A0092B-C50C-407E-A947-70E740481C1C}">
                <a14:useLocalDpi xmlns:a14="http://schemas.microsoft.com/office/drawing/2010/main" val="0"/>
              </a:ext>
            </a:extLst>
          </a:blip>
          <a:srcRect t="46714" r="75212"/>
          <a:stretch/>
        </p:blipFill>
        <p:spPr>
          <a:xfrm>
            <a:off x="5879976" y="1052736"/>
            <a:ext cx="3096344" cy="5141822"/>
          </a:xfrm>
          <a:prstGeom prst="rect">
            <a:avLst/>
          </a:prstGeom>
          <a:ln>
            <a:noFill/>
          </a:ln>
          <a:effectLst>
            <a:outerShdw blurRad="283897" dist="139700" dir="2700000" sx="98636" sy="98636" algn="tl" rotWithShape="0">
              <a:srgbClr val="333333">
                <a:alpha val="15629"/>
              </a:srgbClr>
            </a:outerShdw>
          </a:effectLst>
        </p:spPr>
      </p:pic>
    </p:spTree>
    <p:extLst>
      <p:ext uri="{BB962C8B-B14F-4D97-AF65-F5344CB8AC3E}">
        <p14:creationId xmlns:p14="http://schemas.microsoft.com/office/powerpoint/2010/main" val="18604919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7D23154-7433-8B81-FB8E-2DC814BBC3C7}"/>
              </a:ext>
            </a:extLst>
          </p:cNvPr>
          <p:cNvSpPr>
            <a:spLocks noGrp="1"/>
          </p:cNvSpPr>
          <p:nvPr>
            <p:ph idx="12"/>
          </p:nvPr>
        </p:nvSpPr>
        <p:spPr>
          <a:xfrm>
            <a:off x="457200" y="1295400"/>
            <a:ext cx="7655024" cy="347331"/>
          </a:xfrm>
        </p:spPr>
        <p:txBody>
          <a:bodyPr/>
          <a:lstStyle/>
          <a:p>
            <a:r>
              <a:rPr lang="en-US" altLang="en-US" sz="2400" dirty="0"/>
              <a:t>Momentum</a:t>
            </a:r>
            <a:endParaRPr lang="en-US" dirty="0"/>
          </a:p>
        </p:txBody>
      </p:sp>
      <p:sp>
        <p:nvSpPr>
          <p:cNvPr id="4" name="Text Placeholder 3">
            <a:extLst>
              <a:ext uri="{FF2B5EF4-FFF2-40B4-BE49-F238E27FC236}">
                <a16:creationId xmlns:a16="http://schemas.microsoft.com/office/drawing/2014/main" id="{CBBFDD0F-AA98-C425-C664-8C67A4E35BF7}"/>
              </a:ext>
            </a:extLst>
          </p:cNvPr>
          <p:cNvSpPr>
            <a:spLocks noGrp="1"/>
          </p:cNvSpPr>
          <p:nvPr>
            <p:ph type="body" sz="quarter" idx="10"/>
          </p:nvPr>
        </p:nvSpPr>
        <p:spPr/>
        <p:txBody>
          <a:bodyPr/>
          <a:lstStyle/>
          <a:p>
            <a:r>
              <a:rPr lang="en-US" dirty="0"/>
              <a:t>Sustainability Worksheet</a:t>
            </a:r>
          </a:p>
        </p:txBody>
      </p:sp>
      <p:sp>
        <p:nvSpPr>
          <p:cNvPr id="14" name="Content Placeholder 13">
            <a:extLst>
              <a:ext uri="{FF2B5EF4-FFF2-40B4-BE49-F238E27FC236}">
                <a16:creationId xmlns:a16="http://schemas.microsoft.com/office/drawing/2014/main" id="{B5FAA6FD-7D68-2EFF-C657-8A8D870F50F9}"/>
              </a:ext>
            </a:extLst>
          </p:cNvPr>
          <p:cNvSpPr>
            <a:spLocks noGrp="1"/>
          </p:cNvSpPr>
          <p:nvPr>
            <p:ph idx="1"/>
          </p:nvPr>
        </p:nvSpPr>
        <p:spPr>
          <a:xfrm>
            <a:off x="457201" y="1759688"/>
            <a:ext cx="3910607" cy="4564912"/>
          </a:xfrm>
        </p:spPr>
        <p:txBody>
          <a:bodyPr/>
          <a:lstStyle/>
          <a:p>
            <a:r>
              <a:rPr lang="en-CA" dirty="0"/>
              <a:t>In this section, strategies are outlined for overcoming obstacles and keeping the project on track.</a:t>
            </a:r>
            <a:r>
              <a:rPr lang="en-CA" b="0" i="0" u="none" strike="noStrike" dirty="0">
                <a:solidFill>
                  <a:srgbClr val="000000"/>
                </a:solidFill>
                <a:effectLst/>
                <a:latin typeface="-webkit-standard"/>
              </a:rPr>
              <a:t> </a:t>
            </a:r>
            <a:r>
              <a:rPr lang="en-CA" dirty="0"/>
              <a:t>For the PDSA cycle to sustain momentum, it is important to analyze lessons learned and problems encountered during the cycle.</a:t>
            </a:r>
            <a:endParaRPr lang="en-US" dirty="0"/>
          </a:p>
        </p:txBody>
      </p:sp>
      <p:pic>
        <p:nvPicPr>
          <p:cNvPr id="15" name="Picture 14">
            <a:extLst>
              <a:ext uri="{FF2B5EF4-FFF2-40B4-BE49-F238E27FC236}">
                <a16:creationId xmlns:a16="http://schemas.microsoft.com/office/drawing/2014/main" id="{A7ADB940-CBDF-0DE0-58BE-8207CEAB0BC9}"/>
              </a:ext>
            </a:extLst>
          </p:cNvPr>
          <p:cNvPicPr>
            <a:picLocks noChangeAspect="1"/>
          </p:cNvPicPr>
          <p:nvPr/>
        </p:nvPicPr>
        <p:blipFill rotWithShape="1">
          <a:blip r:embed="rId3">
            <a:extLst>
              <a:ext uri="{28A0092B-C50C-407E-A947-70E740481C1C}">
                <a14:useLocalDpi xmlns:a14="http://schemas.microsoft.com/office/drawing/2010/main" val="0"/>
              </a:ext>
            </a:extLst>
          </a:blip>
          <a:srcRect l="24212" t="41790" r="33706" b="1998"/>
          <a:stretch/>
        </p:blipFill>
        <p:spPr>
          <a:xfrm>
            <a:off x="4655840" y="1124744"/>
            <a:ext cx="5256584" cy="5424264"/>
          </a:xfrm>
          <a:prstGeom prst="rect">
            <a:avLst/>
          </a:prstGeom>
          <a:ln>
            <a:noFill/>
          </a:ln>
          <a:effectLst>
            <a:outerShdw blurRad="283897" dist="139700" dir="2700000" sx="98636" sy="98636" algn="tl" rotWithShape="0">
              <a:srgbClr val="333333">
                <a:alpha val="15629"/>
              </a:srgbClr>
            </a:outerShdw>
          </a:effectLst>
        </p:spPr>
      </p:pic>
    </p:spTree>
    <p:extLst>
      <p:ext uri="{BB962C8B-B14F-4D97-AF65-F5344CB8AC3E}">
        <p14:creationId xmlns:p14="http://schemas.microsoft.com/office/powerpoint/2010/main" val="3801912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noGrp="1"/>
          </p:cNvGraphicFramePr>
          <p:nvPr>
            <p:ph idx="1"/>
            <p:extLst>
              <p:ext uri="{D42A27DB-BD31-4B8C-83A1-F6EECF244321}">
                <p14:modId xmlns:p14="http://schemas.microsoft.com/office/powerpoint/2010/main" val="581917370"/>
              </p:ext>
            </p:extLst>
          </p:nvPr>
        </p:nvGraphicFramePr>
        <p:xfrm>
          <a:off x="457200" y="1758950"/>
          <a:ext cx="9067799" cy="2225040"/>
        </p:xfrm>
        <a:graphic>
          <a:graphicData uri="http://schemas.openxmlformats.org/drawingml/2006/table">
            <a:tbl>
              <a:tblPr firstRow="1" bandRow="1">
                <a:tableStyleId>{5C22544A-7EE6-4342-B048-85BDC9FD1C3A}</a:tableStyleId>
              </a:tblPr>
              <a:tblGrid>
                <a:gridCol w="1135007">
                  <a:extLst>
                    <a:ext uri="{9D8B030D-6E8A-4147-A177-3AD203B41FA5}">
                      <a16:colId xmlns:a16="http://schemas.microsoft.com/office/drawing/2014/main" val="4150509435"/>
                    </a:ext>
                  </a:extLst>
                </a:gridCol>
                <a:gridCol w="5388596">
                  <a:extLst>
                    <a:ext uri="{9D8B030D-6E8A-4147-A177-3AD203B41FA5}">
                      <a16:colId xmlns:a16="http://schemas.microsoft.com/office/drawing/2014/main" val="958115287"/>
                    </a:ext>
                  </a:extLst>
                </a:gridCol>
                <a:gridCol w="2544196">
                  <a:extLst>
                    <a:ext uri="{9D8B030D-6E8A-4147-A177-3AD203B41FA5}">
                      <a16:colId xmlns:a16="http://schemas.microsoft.com/office/drawing/2014/main" val="4240547548"/>
                    </a:ext>
                  </a:extLst>
                </a:gridCol>
              </a:tblGrid>
              <a:tr h="370840">
                <a:tc>
                  <a:txBody>
                    <a:bodyPr/>
                    <a:lstStyle/>
                    <a:p>
                      <a:r>
                        <a:rPr lang="en-US" sz="1800" b="0" kern="1200" dirty="0">
                          <a:solidFill>
                            <a:schemeClr val="dk1"/>
                          </a:solidFill>
                          <a:latin typeface="Trebuchet MS"/>
                          <a:ea typeface="+mn-ea"/>
                          <a:cs typeface="+mn-cs"/>
                        </a:rPr>
                        <a:t>Time</a:t>
                      </a:r>
                      <a:endParaRPr lang="en-CA" sz="1800" b="0" kern="1200" dirty="0">
                        <a:solidFill>
                          <a:schemeClr val="dk1"/>
                        </a:solidFill>
                        <a:latin typeface="Trebuchet MS"/>
                        <a:ea typeface="+mn-ea"/>
                        <a:cs typeface="+mn-cs"/>
                      </a:endParaRPr>
                    </a:p>
                  </a:txBody>
                  <a:tcPr anchor="ctr"/>
                </a:tc>
                <a:tc>
                  <a:txBody>
                    <a:bodyPr/>
                    <a:lstStyle/>
                    <a:p>
                      <a:r>
                        <a:rPr lang="en-US" sz="1800" b="0" kern="1200" dirty="0">
                          <a:solidFill>
                            <a:schemeClr val="dk1"/>
                          </a:solidFill>
                          <a:latin typeface="Trebuchet MS"/>
                          <a:ea typeface="+mn-ea"/>
                          <a:cs typeface="+mn-cs"/>
                        </a:rPr>
                        <a:t>Topic</a:t>
                      </a:r>
                      <a:endParaRPr lang="en-CA" sz="1800" b="0" kern="1200">
                        <a:solidFill>
                          <a:schemeClr val="dk1"/>
                        </a:solidFill>
                        <a:latin typeface="Trebuchet MS"/>
                        <a:ea typeface="+mn-ea"/>
                        <a:cs typeface="+mn-cs"/>
                      </a:endParaRPr>
                    </a:p>
                  </a:txBody>
                  <a:tcPr anchor="ctr"/>
                </a:tc>
                <a:tc>
                  <a:txBody>
                    <a:bodyPr/>
                    <a:lstStyle/>
                    <a:p>
                      <a:r>
                        <a:rPr lang="en-US" sz="1800" b="0" kern="1200" dirty="0">
                          <a:solidFill>
                            <a:schemeClr val="dk1"/>
                          </a:solidFill>
                          <a:latin typeface="Trebuchet MS"/>
                          <a:ea typeface="+mn-ea"/>
                          <a:cs typeface="+mn-cs"/>
                        </a:rPr>
                        <a:t>Who</a:t>
                      </a:r>
                      <a:endParaRPr lang="en-CA" sz="1800" b="0" kern="1200">
                        <a:solidFill>
                          <a:schemeClr val="dk1"/>
                        </a:solidFill>
                        <a:latin typeface="Trebuchet MS"/>
                        <a:ea typeface="+mn-ea"/>
                        <a:cs typeface="+mn-cs"/>
                      </a:endParaRPr>
                    </a:p>
                  </a:txBody>
                  <a:tcPr anchor="ctr"/>
                </a:tc>
                <a:extLst>
                  <a:ext uri="{0D108BD9-81ED-4DB2-BD59-A6C34878D82A}">
                    <a16:rowId xmlns:a16="http://schemas.microsoft.com/office/drawing/2014/main" val="1810960546"/>
                  </a:ext>
                </a:extLst>
              </a:tr>
              <a:tr h="370840">
                <a:tc>
                  <a:txBody>
                    <a:bodyPr/>
                    <a:lstStyle/>
                    <a:p>
                      <a:r>
                        <a:rPr lang="en-US" dirty="0">
                          <a:latin typeface="Trebuchet MS" panose="020B0703020202090204" pitchFamily="34" charset="0"/>
                        </a:rPr>
                        <a:t>10:00</a:t>
                      </a:r>
                      <a:endParaRPr lang="en-CA" dirty="0">
                        <a:latin typeface="Trebuchet MS" panose="020B0703020202090204" pitchFamily="34" charset="0"/>
                      </a:endParaRPr>
                    </a:p>
                  </a:txBody>
                  <a:tcPr anchor="ctr"/>
                </a:tc>
                <a:tc>
                  <a:txBody>
                    <a:bodyPr/>
                    <a:lstStyle/>
                    <a:p>
                      <a:r>
                        <a:rPr lang="en-CA" dirty="0">
                          <a:latin typeface="Trebuchet MS" panose="020B0703020202090204" pitchFamily="34" charset="0"/>
                        </a:rPr>
                        <a:t>Opening / Welcome / Introductions</a:t>
                      </a:r>
                    </a:p>
                  </a:txBody>
                  <a:tcPr anchor="ctr"/>
                </a:tc>
                <a:tc>
                  <a:txBody>
                    <a:bodyPr/>
                    <a:lstStyle/>
                    <a:p>
                      <a:endParaRPr lang="en-CA" dirty="0">
                        <a:latin typeface="Trebuchet MS" panose="020B0703020202090204" pitchFamily="34" charset="0"/>
                      </a:endParaRPr>
                    </a:p>
                  </a:txBody>
                  <a:tcPr anchor="ctr"/>
                </a:tc>
                <a:extLst>
                  <a:ext uri="{0D108BD9-81ED-4DB2-BD59-A6C34878D82A}">
                    <a16:rowId xmlns:a16="http://schemas.microsoft.com/office/drawing/2014/main" val="3656824687"/>
                  </a:ext>
                </a:extLst>
              </a:tr>
              <a:tr h="370840">
                <a:tc>
                  <a:txBody>
                    <a:bodyPr/>
                    <a:lstStyle/>
                    <a:p>
                      <a:r>
                        <a:rPr lang="en-US" dirty="0">
                          <a:latin typeface="Trebuchet MS" panose="020B0703020202090204" pitchFamily="34" charset="0"/>
                        </a:rPr>
                        <a:t>10:15</a:t>
                      </a:r>
                      <a:endParaRPr lang="en-CA" dirty="0">
                        <a:latin typeface="Trebuchet MS" panose="020B070302020209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Trebuchet MS" panose="020B0703020202090204" pitchFamily="34" charset="0"/>
                        </a:rPr>
                        <a:t>What is </a:t>
                      </a:r>
                      <a:r>
                        <a:rPr lang="en-CA" baseline="0" dirty="0">
                          <a:latin typeface="Trebuchet MS" panose="020B0703020202090204" pitchFamily="34" charset="0"/>
                        </a:rPr>
                        <a:t>Sustainability &amp; </a:t>
                      </a:r>
                      <a:r>
                        <a:rPr lang="en-CA" dirty="0">
                          <a:latin typeface="Trebuchet MS" panose="020B0703020202090204" pitchFamily="34" charset="0"/>
                        </a:rPr>
                        <a:t>Spread</a:t>
                      </a:r>
                    </a:p>
                  </a:txBody>
                  <a:tcPr anchor="ctr"/>
                </a:tc>
                <a:tc>
                  <a:txBody>
                    <a:bodyPr/>
                    <a:lstStyle/>
                    <a:p>
                      <a:endParaRPr lang="en-CA" dirty="0">
                        <a:latin typeface="Trebuchet MS" panose="020B0703020202090204" pitchFamily="34" charset="0"/>
                      </a:endParaRPr>
                    </a:p>
                  </a:txBody>
                  <a:tcPr anchor="ctr"/>
                </a:tc>
                <a:extLst>
                  <a:ext uri="{0D108BD9-81ED-4DB2-BD59-A6C34878D82A}">
                    <a16:rowId xmlns:a16="http://schemas.microsoft.com/office/drawing/2014/main" val="2297044059"/>
                  </a:ext>
                </a:extLst>
              </a:tr>
              <a:tr h="370840">
                <a:tc>
                  <a:txBody>
                    <a:bodyPr/>
                    <a:lstStyle/>
                    <a:p>
                      <a:r>
                        <a:rPr lang="en-US" dirty="0">
                          <a:latin typeface="Trebuchet MS" panose="020B0703020202090204" pitchFamily="34" charset="0"/>
                        </a:rPr>
                        <a:t>10:45</a:t>
                      </a:r>
                      <a:endParaRPr lang="en-CA" dirty="0">
                        <a:latin typeface="Trebuchet MS" panose="020B0703020202090204" pitchFamily="34" charset="0"/>
                      </a:endParaRPr>
                    </a:p>
                  </a:txBody>
                  <a:tcPr anchor="ctr"/>
                </a:tc>
                <a:tc>
                  <a:txBody>
                    <a:bodyPr/>
                    <a:lstStyle/>
                    <a:p>
                      <a:r>
                        <a:rPr lang="en-CA" dirty="0">
                          <a:latin typeface="Trebuchet MS" panose="020B0703020202090204" pitchFamily="34" charset="0"/>
                        </a:rPr>
                        <a:t>Discussion </a:t>
                      </a:r>
                    </a:p>
                  </a:txBody>
                  <a:tcPr anchor="ctr"/>
                </a:tc>
                <a:tc>
                  <a:txBody>
                    <a:bodyPr/>
                    <a:lstStyle/>
                    <a:p>
                      <a:endParaRPr lang="en-CA" dirty="0">
                        <a:latin typeface="Trebuchet MS" panose="020B0703020202090204" pitchFamily="34" charset="0"/>
                      </a:endParaRPr>
                    </a:p>
                  </a:txBody>
                  <a:tcPr anchor="ctr"/>
                </a:tc>
                <a:extLst>
                  <a:ext uri="{0D108BD9-81ED-4DB2-BD59-A6C34878D82A}">
                    <a16:rowId xmlns:a16="http://schemas.microsoft.com/office/drawing/2014/main" val="2734330704"/>
                  </a:ext>
                </a:extLst>
              </a:tr>
              <a:tr h="370840">
                <a:tc>
                  <a:txBody>
                    <a:bodyPr/>
                    <a:lstStyle/>
                    <a:p>
                      <a:r>
                        <a:rPr lang="en-US" dirty="0">
                          <a:latin typeface="Trebuchet MS" panose="020B0703020202090204" pitchFamily="34" charset="0"/>
                        </a:rPr>
                        <a:t>11:00</a:t>
                      </a:r>
                      <a:endParaRPr lang="en-CA" dirty="0">
                        <a:latin typeface="Trebuchet MS" panose="020B0703020202090204" pitchFamily="34" charset="0"/>
                      </a:endParaRPr>
                    </a:p>
                  </a:txBody>
                  <a:tcPr anchor="ctr"/>
                </a:tc>
                <a:tc>
                  <a:txBody>
                    <a:bodyPr/>
                    <a:lstStyle/>
                    <a:p>
                      <a:pPr marL="0" indent="0">
                        <a:buFont typeface="Arial" panose="020B0604020202020204" pitchFamily="34" charset="0"/>
                        <a:buNone/>
                      </a:pPr>
                      <a:r>
                        <a:rPr lang="en-CA" dirty="0">
                          <a:latin typeface="Trebuchet MS" panose="020B0703020202090204" pitchFamily="34" charset="0"/>
                        </a:rPr>
                        <a:t>Team</a:t>
                      </a:r>
                      <a:r>
                        <a:rPr lang="en-CA" baseline="0" dirty="0">
                          <a:latin typeface="Trebuchet MS" panose="020B0703020202090204" pitchFamily="34" charset="0"/>
                        </a:rPr>
                        <a:t> Session –Sustainability Planning</a:t>
                      </a:r>
                      <a:endParaRPr lang="en-CA" dirty="0">
                        <a:latin typeface="Trebuchet MS" panose="020B0703020202090204" pitchFamily="34" charset="0"/>
                      </a:endParaRPr>
                    </a:p>
                  </a:txBody>
                  <a:tcPr anchor="ctr"/>
                </a:tc>
                <a:tc>
                  <a:txBody>
                    <a:bodyPr/>
                    <a:lstStyle/>
                    <a:p>
                      <a:endParaRPr lang="en-CA" dirty="0">
                        <a:latin typeface="Trebuchet MS" panose="020B0703020202090204" pitchFamily="34" charset="0"/>
                      </a:endParaRPr>
                    </a:p>
                  </a:txBody>
                  <a:tcPr anchor="ctr"/>
                </a:tc>
                <a:extLst>
                  <a:ext uri="{0D108BD9-81ED-4DB2-BD59-A6C34878D82A}">
                    <a16:rowId xmlns:a16="http://schemas.microsoft.com/office/drawing/2014/main" val="27690935"/>
                  </a:ext>
                </a:extLst>
              </a:tr>
              <a:tr h="370840">
                <a:tc>
                  <a:txBody>
                    <a:bodyPr/>
                    <a:lstStyle/>
                    <a:p>
                      <a:r>
                        <a:rPr lang="en-US" dirty="0">
                          <a:latin typeface="Trebuchet MS" panose="020B0703020202090204" pitchFamily="34" charset="0"/>
                        </a:rPr>
                        <a:t>11:45</a:t>
                      </a:r>
                      <a:endParaRPr lang="en-CA" dirty="0">
                        <a:latin typeface="Trebuchet MS" panose="020B0703020202090204" pitchFamily="34" charset="0"/>
                      </a:endParaRPr>
                    </a:p>
                  </a:txBody>
                  <a:tcPr anchor="ctr"/>
                </a:tc>
                <a:tc>
                  <a:txBody>
                    <a:bodyPr/>
                    <a:lstStyle/>
                    <a:p>
                      <a:r>
                        <a:rPr lang="en-CA" dirty="0">
                          <a:latin typeface="Trebuchet MS" panose="020B0703020202090204" pitchFamily="34" charset="0"/>
                        </a:rPr>
                        <a:t>Closing</a:t>
                      </a:r>
                    </a:p>
                  </a:txBody>
                  <a:tcPr anchor="ctr"/>
                </a:tc>
                <a:tc>
                  <a:txBody>
                    <a:bodyPr/>
                    <a:lstStyle/>
                    <a:p>
                      <a:endParaRPr lang="en-CA" dirty="0">
                        <a:latin typeface="Trebuchet MS" panose="020B0703020202090204" pitchFamily="34" charset="0"/>
                      </a:endParaRPr>
                    </a:p>
                  </a:txBody>
                  <a:tcPr anchor="ctr"/>
                </a:tc>
                <a:extLst>
                  <a:ext uri="{0D108BD9-81ED-4DB2-BD59-A6C34878D82A}">
                    <a16:rowId xmlns:a16="http://schemas.microsoft.com/office/drawing/2014/main" val="4123758666"/>
                  </a:ext>
                </a:extLst>
              </a:tr>
            </a:tbl>
          </a:graphicData>
        </a:graphic>
      </p:graphicFrame>
      <p:sp>
        <p:nvSpPr>
          <p:cNvPr id="10" name="Text Placeholder 9">
            <a:extLst>
              <a:ext uri="{FF2B5EF4-FFF2-40B4-BE49-F238E27FC236}">
                <a16:creationId xmlns:a16="http://schemas.microsoft.com/office/drawing/2014/main" id="{23E60FD2-8F9E-B848-8D4C-35EB78C2E365}"/>
              </a:ext>
            </a:extLst>
          </p:cNvPr>
          <p:cNvSpPr>
            <a:spLocks noGrp="1"/>
          </p:cNvSpPr>
          <p:nvPr>
            <p:ph type="body" sz="quarter" idx="10"/>
          </p:nvPr>
        </p:nvSpPr>
        <p:spPr/>
        <p:txBody>
          <a:bodyPr/>
          <a:lstStyle/>
          <a:p>
            <a:r>
              <a:rPr lang="en-US" dirty="0"/>
              <a:t>AGENDA</a:t>
            </a:r>
          </a:p>
        </p:txBody>
      </p:sp>
    </p:spTree>
    <p:extLst>
      <p:ext uri="{BB962C8B-B14F-4D97-AF65-F5344CB8AC3E}">
        <p14:creationId xmlns:p14="http://schemas.microsoft.com/office/powerpoint/2010/main" val="12288442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7D23154-7433-8B81-FB8E-2DC814BBC3C7}"/>
              </a:ext>
            </a:extLst>
          </p:cNvPr>
          <p:cNvSpPr>
            <a:spLocks noGrp="1"/>
          </p:cNvSpPr>
          <p:nvPr>
            <p:ph idx="12"/>
          </p:nvPr>
        </p:nvSpPr>
        <p:spPr>
          <a:xfrm>
            <a:off x="457200" y="1295400"/>
            <a:ext cx="7655024" cy="347331"/>
          </a:xfrm>
        </p:spPr>
        <p:txBody>
          <a:bodyPr/>
          <a:lstStyle/>
          <a:p>
            <a:r>
              <a:rPr lang="en-US" altLang="en-US" sz="2400" dirty="0"/>
              <a:t>Success</a:t>
            </a:r>
            <a:endParaRPr lang="en-US" dirty="0"/>
          </a:p>
        </p:txBody>
      </p:sp>
      <p:sp>
        <p:nvSpPr>
          <p:cNvPr id="4" name="Text Placeholder 3">
            <a:extLst>
              <a:ext uri="{FF2B5EF4-FFF2-40B4-BE49-F238E27FC236}">
                <a16:creationId xmlns:a16="http://schemas.microsoft.com/office/drawing/2014/main" id="{CBBFDD0F-AA98-C425-C664-8C67A4E35BF7}"/>
              </a:ext>
            </a:extLst>
          </p:cNvPr>
          <p:cNvSpPr>
            <a:spLocks noGrp="1"/>
          </p:cNvSpPr>
          <p:nvPr>
            <p:ph type="body" sz="quarter" idx="10"/>
          </p:nvPr>
        </p:nvSpPr>
        <p:spPr/>
        <p:txBody>
          <a:bodyPr/>
          <a:lstStyle/>
          <a:p>
            <a:r>
              <a:rPr lang="en-US" dirty="0"/>
              <a:t>Sustainability Worksheet</a:t>
            </a:r>
          </a:p>
        </p:txBody>
      </p:sp>
      <p:sp>
        <p:nvSpPr>
          <p:cNvPr id="14" name="Content Placeholder 13">
            <a:extLst>
              <a:ext uri="{FF2B5EF4-FFF2-40B4-BE49-F238E27FC236}">
                <a16:creationId xmlns:a16="http://schemas.microsoft.com/office/drawing/2014/main" id="{B5FAA6FD-7D68-2EFF-C657-8A8D870F50F9}"/>
              </a:ext>
            </a:extLst>
          </p:cNvPr>
          <p:cNvSpPr>
            <a:spLocks noGrp="1"/>
          </p:cNvSpPr>
          <p:nvPr>
            <p:ph idx="1"/>
          </p:nvPr>
        </p:nvSpPr>
        <p:spPr>
          <a:xfrm>
            <a:off x="457201" y="1759688"/>
            <a:ext cx="3910607" cy="4564912"/>
          </a:xfrm>
        </p:spPr>
        <p:txBody>
          <a:bodyPr/>
          <a:lstStyle/>
          <a:p>
            <a:r>
              <a:rPr lang="en-CA" dirty="0"/>
              <a:t>Our goal in this section is to summarize the results of the sustainability initiatives and whether or not the goals have been achieved, and to emphasize the necessity of staff training and involvement for any long-term success.</a:t>
            </a:r>
            <a:endParaRPr lang="en-US" dirty="0"/>
          </a:p>
        </p:txBody>
      </p:sp>
      <p:pic>
        <p:nvPicPr>
          <p:cNvPr id="15" name="Picture 14">
            <a:extLst>
              <a:ext uri="{FF2B5EF4-FFF2-40B4-BE49-F238E27FC236}">
                <a16:creationId xmlns:a16="http://schemas.microsoft.com/office/drawing/2014/main" id="{A7ADB940-CBDF-0DE0-58BE-8207CEAB0BC9}"/>
              </a:ext>
            </a:extLst>
          </p:cNvPr>
          <p:cNvPicPr>
            <a:picLocks noChangeAspect="1"/>
          </p:cNvPicPr>
          <p:nvPr/>
        </p:nvPicPr>
        <p:blipFill rotWithShape="1">
          <a:blip r:embed="rId3">
            <a:extLst>
              <a:ext uri="{28A0092B-C50C-407E-A947-70E740481C1C}">
                <a14:useLocalDpi xmlns:a14="http://schemas.microsoft.com/office/drawing/2010/main" val="0"/>
              </a:ext>
            </a:extLst>
          </a:blip>
          <a:srcRect l="65922" t="35819" r="643" b="1999"/>
          <a:stretch/>
        </p:blipFill>
        <p:spPr>
          <a:xfrm>
            <a:off x="5447928" y="476672"/>
            <a:ext cx="4176464" cy="6000328"/>
          </a:xfrm>
          <a:prstGeom prst="rect">
            <a:avLst/>
          </a:prstGeom>
          <a:ln>
            <a:noFill/>
          </a:ln>
          <a:effectLst>
            <a:outerShdw blurRad="283897" dist="139700" dir="2700000" sx="98636" sy="98636" algn="tl" rotWithShape="0">
              <a:srgbClr val="333333">
                <a:alpha val="15629"/>
              </a:srgbClr>
            </a:outerShdw>
          </a:effectLst>
        </p:spPr>
      </p:pic>
    </p:spTree>
    <p:extLst>
      <p:ext uri="{BB962C8B-B14F-4D97-AF65-F5344CB8AC3E}">
        <p14:creationId xmlns:p14="http://schemas.microsoft.com/office/powerpoint/2010/main" val="1330669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7D23154-7433-8B81-FB8E-2DC814BBC3C7}"/>
              </a:ext>
            </a:extLst>
          </p:cNvPr>
          <p:cNvSpPr>
            <a:spLocks noGrp="1"/>
          </p:cNvSpPr>
          <p:nvPr>
            <p:ph idx="12"/>
          </p:nvPr>
        </p:nvSpPr>
        <p:spPr>
          <a:xfrm>
            <a:off x="457200" y="1295400"/>
            <a:ext cx="7655024" cy="347331"/>
          </a:xfrm>
        </p:spPr>
        <p:txBody>
          <a:bodyPr/>
          <a:lstStyle/>
          <a:p>
            <a:r>
              <a:rPr lang="en-US" altLang="en-US" sz="2400" dirty="0"/>
              <a:t>Sustaining the concept of QI in the community</a:t>
            </a:r>
            <a:endParaRPr lang="en-US" dirty="0"/>
          </a:p>
        </p:txBody>
      </p:sp>
      <p:sp>
        <p:nvSpPr>
          <p:cNvPr id="4" name="Text Placeholder 3">
            <a:extLst>
              <a:ext uri="{FF2B5EF4-FFF2-40B4-BE49-F238E27FC236}">
                <a16:creationId xmlns:a16="http://schemas.microsoft.com/office/drawing/2014/main" id="{CBBFDD0F-AA98-C425-C664-8C67A4E35BF7}"/>
              </a:ext>
            </a:extLst>
          </p:cNvPr>
          <p:cNvSpPr>
            <a:spLocks noGrp="1"/>
          </p:cNvSpPr>
          <p:nvPr>
            <p:ph type="body" sz="quarter" idx="10"/>
          </p:nvPr>
        </p:nvSpPr>
        <p:spPr/>
        <p:txBody>
          <a:bodyPr/>
          <a:lstStyle/>
          <a:p>
            <a:r>
              <a:rPr lang="en-US" dirty="0"/>
              <a:t>Sustainability Worksheet</a:t>
            </a:r>
          </a:p>
        </p:txBody>
      </p:sp>
      <p:pic>
        <p:nvPicPr>
          <p:cNvPr id="6" name="Picture 5">
            <a:extLst>
              <a:ext uri="{FF2B5EF4-FFF2-40B4-BE49-F238E27FC236}">
                <a16:creationId xmlns:a16="http://schemas.microsoft.com/office/drawing/2014/main" id="{015B33CF-511A-F128-900F-BB80CAD8C83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79777" y="1836440"/>
            <a:ext cx="5809915" cy="4488160"/>
          </a:xfrm>
          <a:prstGeom prst="rect">
            <a:avLst/>
          </a:prstGeom>
          <a:ln>
            <a:noFill/>
          </a:ln>
          <a:effectLst>
            <a:outerShdw blurRad="283897" dist="139700" dir="2700000" sx="98636" sy="98636" algn="tl" rotWithShape="0">
              <a:srgbClr val="333333">
                <a:alpha val="15629"/>
              </a:srgbClr>
            </a:outerShdw>
          </a:effectLst>
        </p:spPr>
      </p:pic>
      <p:sp>
        <p:nvSpPr>
          <p:cNvPr id="8" name="Content Placeholder 7">
            <a:extLst>
              <a:ext uri="{FF2B5EF4-FFF2-40B4-BE49-F238E27FC236}">
                <a16:creationId xmlns:a16="http://schemas.microsoft.com/office/drawing/2014/main" id="{4EF762DD-51F1-432F-C8F6-EA0BA19D024D}"/>
              </a:ext>
            </a:extLst>
          </p:cNvPr>
          <p:cNvSpPr>
            <a:spLocks noGrp="1"/>
          </p:cNvSpPr>
          <p:nvPr>
            <p:ph idx="1"/>
          </p:nvPr>
        </p:nvSpPr>
        <p:spPr>
          <a:xfrm>
            <a:off x="457201" y="2348880"/>
            <a:ext cx="3118519" cy="3975720"/>
          </a:xfrm>
        </p:spPr>
        <p:txBody>
          <a:bodyPr/>
          <a:lstStyle/>
          <a:p>
            <a:r>
              <a:rPr lang="en-US" dirty="0"/>
              <a:t>Now it's time to gather information about your plans to continue QI activities. Zoom in on each aspect and make it as straightforward as possible.</a:t>
            </a:r>
          </a:p>
          <a:p>
            <a:endParaRPr lang="en-US" dirty="0"/>
          </a:p>
          <a:p>
            <a:r>
              <a:rPr lang="en-US" dirty="0"/>
              <a:t>While working on this document, make sure to keep the concepts simple and easy to explain. The questions below are meant to guide and inspire; feel free to add questions to make the worksheet your own.</a:t>
            </a:r>
          </a:p>
        </p:txBody>
      </p:sp>
    </p:spTree>
    <p:extLst>
      <p:ext uri="{BB962C8B-B14F-4D97-AF65-F5344CB8AC3E}">
        <p14:creationId xmlns:p14="http://schemas.microsoft.com/office/powerpoint/2010/main" val="38860481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7D23154-7433-8B81-FB8E-2DC814BBC3C7}"/>
              </a:ext>
            </a:extLst>
          </p:cNvPr>
          <p:cNvSpPr>
            <a:spLocks noGrp="1"/>
          </p:cNvSpPr>
          <p:nvPr>
            <p:ph idx="12"/>
          </p:nvPr>
        </p:nvSpPr>
        <p:spPr>
          <a:xfrm>
            <a:off x="490240" y="993437"/>
            <a:ext cx="7910016" cy="347331"/>
          </a:xfrm>
        </p:spPr>
        <p:txBody>
          <a:bodyPr/>
          <a:lstStyle/>
          <a:p>
            <a:r>
              <a:rPr lang="en-US" altLang="en-US" sz="2000" dirty="0"/>
              <a:t>Sustaining the concept of QI in the community</a:t>
            </a:r>
            <a:endParaRPr lang="en-US" sz="1600" dirty="0"/>
          </a:p>
        </p:txBody>
      </p:sp>
      <p:sp>
        <p:nvSpPr>
          <p:cNvPr id="4" name="Text Placeholder 3">
            <a:extLst>
              <a:ext uri="{FF2B5EF4-FFF2-40B4-BE49-F238E27FC236}">
                <a16:creationId xmlns:a16="http://schemas.microsoft.com/office/drawing/2014/main" id="{CBBFDD0F-AA98-C425-C664-8C67A4E35BF7}"/>
              </a:ext>
            </a:extLst>
          </p:cNvPr>
          <p:cNvSpPr>
            <a:spLocks noGrp="1"/>
          </p:cNvSpPr>
          <p:nvPr>
            <p:ph type="body" sz="quarter" idx="10"/>
          </p:nvPr>
        </p:nvSpPr>
        <p:spPr/>
        <p:txBody>
          <a:bodyPr/>
          <a:lstStyle/>
          <a:p>
            <a:r>
              <a:rPr lang="en-US" dirty="0"/>
              <a:t>Sustainability Worksheet</a:t>
            </a:r>
          </a:p>
        </p:txBody>
      </p:sp>
      <p:sp>
        <p:nvSpPr>
          <p:cNvPr id="8" name="Content Placeholder 7">
            <a:extLst>
              <a:ext uri="{FF2B5EF4-FFF2-40B4-BE49-F238E27FC236}">
                <a16:creationId xmlns:a16="http://schemas.microsoft.com/office/drawing/2014/main" id="{4EF762DD-51F1-432F-C8F6-EA0BA19D024D}"/>
              </a:ext>
            </a:extLst>
          </p:cNvPr>
          <p:cNvSpPr>
            <a:spLocks noGrp="1"/>
          </p:cNvSpPr>
          <p:nvPr>
            <p:ph idx="1"/>
          </p:nvPr>
        </p:nvSpPr>
        <p:spPr>
          <a:xfrm>
            <a:off x="479186" y="1814687"/>
            <a:ext cx="3406551" cy="1175698"/>
          </a:xfrm>
        </p:spPr>
        <p:txBody>
          <a:bodyPr/>
          <a:lstStyle/>
          <a:p>
            <a:r>
              <a:rPr lang="en-US" dirty="0"/>
              <a:t>Who needs to get involved? </a:t>
            </a:r>
          </a:p>
          <a:p>
            <a:r>
              <a:rPr lang="en-US" dirty="0"/>
              <a:t>Who could make a difference?</a:t>
            </a:r>
          </a:p>
          <a:p>
            <a:r>
              <a:rPr lang="en-US" dirty="0"/>
              <a:t>Who will train others about QI?</a:t>
            </a:r>
          </a:p>
        </p:txBody>
      </p:sp>
      <p:sp>
        <p:nvSpPr>
          <p:cNvPr id="2" name="Content Placeholder 4">
            <a:extLst>
              <a:ext uri="{FF2B5EF4-FFF2-40B4-BE49-F238E27FC236}">
                <a16:creationId xmlns:a16="http://schemas.microsoft.com/office/drawing/2014/main" id="{B9572FC3-B2EA-BF20-BECF-53FCEEDAD5F2}"/>
              </a:ext>
            </a:extLst>
          </p:cNvPr>
          <p:cNvSpPr txBox="1">
            <a:spLocks/>
          </p:cNvSpPr>
          <p:nvPr/>
        </p:nvSpPr>
        <p:spPr>
          <a:xfrm>
            <a:off x="491906" y="1479296"/>
            <a:ext cx="3321824" cy="382064"/>
          </a:xfrm>
          <a:prstGeom prst="rect">
            <a:avLst/>
          </a:prstGeom>
        </p:spPr>
        <p:txBody>
          <a:bodyPr/>
          <a:lstStyle>
            <a:lvl1pPr marL="0" indent="0" algn="l" defTabSz="914400" rtl="0" eaLnBrk="1" latinLnBrk="0" hangingPunct="1">
              <a:spcBef>
                <a:spcPct val="20000"/>
              </a:spcBef>
              <a:buFont typeface="Arial" pitchFamily="34" charset="0"/>
              <a:buNone/>
              <a:defRPr sz="1800" b="1" i="0" kern="1200">
                <a:solidFill>
                  <a:schemeClr val="accent4"/>
                </a:solidFill>
                <a:latin typeface="Trebuchet MS" panose="020B0703020202090204" pitchFamily="34" charset="0"/>
                <a:ea typeface="+mn-ea"/>
                <a:cs typeface="+mn-cs"/>
              </a:defRPr>
            </a:lvl1pPr>
            <a:lvl2pPr marL="800100" indent="-342900" algn="l" defTabSz="914400" rtl="0" eaLnBrk="1" latinLnBrk="0" hangingPunct="1">
              <a:spcBef>
                <a:spcPct val="20000"/>
              </a:spcBef>
              <a:buFont typeface="Arial" charset="0"/>
              <a:buChar char="•"/>
              <a:defRPr sz="1600" kern="1200" baseline="0">
                <a:solidFill>
                  <a:schemeClr val="accent4"/>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000" b="0" dirty="0"/>
              <a:t>WHO</a:t>
            </a:r>
            <a:endParaRPr lang="en-US" sz="2000" b="0" dirty="0"/>
          </a:p>
        </p:txBody>
      </p:sp>
      <p:sp>
        <p:nvSpPr>
          <p:cNvPr id="3" name="Content Placeholder 7">
            <a:extLst>
              <a:ext uri="{FF2B5EF4-FFF2-40B4-BE49-F238E27FC236}">
                <a16:creationId xmlns:a16="http://schemas.microsoft.com/office/drawing/2014/main" id="{273830C2-21EC-9AE1-706F-A09855A61764}"/>
              </a:ext>
            </a:extLst>
          </p:cNvPr>
          <p:cNvSpPr txBox="1">
            <a:spLocks/>
          </p:cNvSpPr>
          <p:nvPr/>
        </p:nvSpPr>
        <p:spPr>
          <a:xfrm>
            <a:off x="5035418" y="1814687"/>
            <a:ext cx="4837256" cy="1175698"/>
          </a:xfrm>
          <a:prstGeom prst="rect">
            <a:avLst/>
          </a:prstGeom>
        </p:spPr>
        <p:txBody>
          <a:bodyPr/>
          <a:lstStyle>
            <a:lvl1pPr marL="0" indent="0" algn="l" defTabSz="914400" rtl="0" eaLnBrk="1" latinLnBrk="0" hangingPunct="1">
              <a:spcBef>
                <a:spcPct val="20000"/>
              </a:spcBef>
              <a:buFont typeface="Arial" pitchFamily="34" charset="0"/>
              <a:buNone/>
              <a:defRPr sz="1600" b="0" i="0" kern="1200">
                <a:solidFill>
                  <a:schemeClr val="tx1"/>
                </a:solidFill>
                <a:latin typeface="Trebuchet MS" panose="020B0703020202090204" pitchFamily="34" charset="0"/>
                <a:ea typeface="+mn-ea"/>
                <a:cs typeface="+mn-cs"/>
              </a:defRPr>
            </a:lvl1pPr>
            <a:lvl2pPr marL="800100" indent="-342900" algn="l" defTabSz="914400" rtl="0" eaLnBrk="1" latinLnBrk="0" hangingPunct="1">
              <a:spcBef>
                <a:spcPct val="20000"/>
              </a:spcBef>
              <a:buFont typeface="Arial" charset="0"/>
              <a:buChar char="•"/>
              <a:defRPr sz="1400" b="0" i="0" kern="1200" baseline="0">
                <a:solidFill>
                  <a:schemeClr val="accent3"/>
                </a:solidFill>
                <a:latin typeface="Trebuchet MS" panose="020B0703020202090204"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What support is required from leaders?</a:t>
            </a:r>
          </a:p>
          <a:p>
            <a:r>
              <a:rPr lang="en-US" dirty="0"/>
              <a:t>What other organizations could benefit from QI?</a:t>
            </a:r>
          </a:p>
          <a:p>
            <a:r>
              <a:rPr lang="en-US" dirty="0"/>
              <a:t>What QI tools will you use?</a:t>
            </a:r>
          </a:p>
          <a:p>
            <a:r>
              <a:rPr lang="en-US" dirty="0"/>
              <a:t>What is your definition of success?</a:t>
            </a:r>
          </a:p>
        </p:txBody>
      </p:sp>
      <p:sp>
        <p:nvSpPr>
          <p:cNvPr id="7" name="Content Placeholder 4">
            <a:extLst>
              <a:ext uri="{FF2B5EF4-FFF2-40B4-BE49-F238E27FC236}">
                <a16:creationId xmlns:a16="http://schemas.microsoft.com/office/drawing/2014/main" id="{4E83FB4E-9C02-3F84-CBDB-375E63D2CEAF}"/>
              </a:ext>
            </a:extLst>
          </p:cNvPr>
          <p:cNvSpPr txBox="1">
            <a:spLocks/>
          </p:cNvSpPr>
          <p:nvPr/>
        </p:nvSpPr>
        <p:spPr>
          <a:xfrm>
            <a:off x="5048138" y="1479296"/>
            <a:ext cx="3321824" cy="382064"/>
          </a:xfrm>
          <a:prstGeom prst="rect">
            <a:avLst/>
          </a:prstGeom>
        </p:spPr>
        <p:txBody>
          <a:bodyPr/>
          <a:lstStyle>
            <a:lvl1pPr marL="0" indent="0" algn="l" defTabSz="914400" rtl="0" eaLnBrk="1" latinLnBrk="0" hangingPunct="1">
              <a:spcBef>
                <a:spcPct val="20000"/>
              </a:spcBef>
              <a:buFont typeface="Arial" pitchFamily="34" charset="0"/>
              <a:buNone/>
              <a:defRPr sz="1800" b="1" i="0" kern="1200">
                <a:solidFill>
                  <a:schemeClr val="accent4"/>
                </a:solidFill>
                <a:latin typeface="Trebuchet MS" panose="020B0703020202090204" pitchFamily="34" charset="0"/>
                <a:ea typeface="+mn-ea"/>
                <a:cs typeface="+mn-cs"/>
              </a:defRPr>
            </a:lvl1pPr>
            <a:lvl2pPr marL="800100" indent="-342900" algn="l" defTabSz="914400" rtl="0" eaLnBrk="1" latinLnBrk="0" hangingPunct="1">
              <a:spcBef>
                <a:spcPct val="20000"/>
              </a:spcBef>
              <a:buFont typeface="Arial" charset="0"/>
              <a:buChar char="•"/>
              <a:defRPr sz="1600" kern="1200" baseline="0">
                <a:solidFill>
                  <a:schemeClr val="accent4"/>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000" b="0" dirty="0"/>
              <a:t>WHAT</a:t>
            </a:r>
            <a:endParaRPr lang="en-US" sz="2000" b="0" dirty="0"/>
          </a:p>
        </p:txBody>
      </p:sp>
      <p:sp>
        <p:nvSpPr>
          <p:cNvPr id="9" name="Content Placeholder 7">
            <a:extLst>
              <a:ext uri="{FF2B5EF4-FFF2-40B4-BE49-F238E27FC236}">
                <a16:creationId xmlns:a16="http://schemas.microsoft.com/office/drawing/2014/main" id="{A9033F25-6F87-1B85-D68B-70C4705F421B}"/>
              </a:ext>
            </a:extLst>
          </p:cNvPr>
          <p:cNvSpPr txBox="1">
            <a:spLocks/>
          </p:cNvSpPr>
          <p:nvPr/>
        </p:nvSpPr>
        <p:spPr>
          <a:xfrm>
            <a:off x="474907" y="3523313"/>
            <a:ext cx="4324950" cy="1669691"/>
          </a:xfrm>
          <a:prstGeom prst="rect">
            <a:avLst/>
          </a:prstGeom>
        </p:spPr>
        <p:txBody>
          <a:bodyPr/>
          <a:lstStyle>
            <a:lvl1pPr marL="0" indent="0" algn="l" defTabSz="914400" rtl="0" eaLnBrk="1" latinLnBrk="0" hangingPunct="1">
              <a:spcBef>
                <a:spcPct val="20000"/>
              </a:spcBef>
              <a:buFont typeface="Arial" pitchFamily="34" charset="0"/>
              <a:buNone/>
              <a:defRPr sz="1600" b="0" i="0" kern="1200">
                <a:solidFill>
                  <a:schemeClr val="tx1"/>
                </a:solidFill>
                <a:latin typeface="Trebuchet MS" panose="020B0703020202090204" pitchFamily="34" charset="0"/>
                <a:ea typeface="+mn-ea"/>
                <a:cs typeface="+mn-cs"/>
              </a:defRPr>
            </a:lvl1pPr>
            <a:lvl2pPr marL="800100" indent="-342900" algn="l" defTabSz="914400" rtl="0" eaLnBrk="1" latinLnBrk="0" hangingPunct="1">
              <a:spcBef>
                <a:spcPct val="20000"/>
              </a:spcBef>
              <a:buFont typeface="Arial" charset="0"/>
              <a:buChar char="•"/>
              <a:defRPr sz="1400" b="0" i="0" kern="1200" baseline="0">
                <a:solidFill>
                  <a:schemeClr val="accent3"/>
                </a:solidFill>
                <a:latin typeface="Trebuchet MS" panose="020B0703020202090204"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Where are there new opportunities to embrace QI in your organization?</a:t>
            </a:r>
          </a:p>
          <a:p>
            <a:r>
              <a:rPr lang="en-US" dirty="0"/>
              <a:t>Where else could QI be implemented?</a:t>
            </a:r>
          </a:p>
          <a:p>
            <a:r>
              <a:rPr lang="en-US" dirty="0"/>
              <a:t>Where can you find resources to support QI?</a:t>
            </a:r>
          </a:p>
        </p:txBody>
      </p:sp>
      <p:sp>
        <p:nvSpPr>
          <p:cNvPr id="10" name="Content Placeholder 4">
            <a:extLst>
              <a:ext uri="{FF2B5EF4-FFF2-40B4-BE49-F238E27FC236}">
                <a16:creationId xmlns:a16="http://schemas.microsoft.com/office/drawing/2014/main" id="{C545E9F8-5B75-92B9-FA35-A2D7E7F62992}"/>
              </a:ext>
            </a:extLst>
          </p:cNvPr>
          <p:cNvSpPr txBox="1">
            <a:spLocks/>
          </p:cNvSpPr>
          <p:nvPr/>
        </p:nvSpPr>
        <p:spPr>
          <a:xfrm>
            <a:off x="487627" y="3151848"/>
            <a:ext cx="3321824" cy="347332"/>
          </a:xfrm>
          <a:prstGeom prst="rect">
            <a:avLst/>
          </a:prstGeom>
        </p:spPr>
        <p:txBody>
          <a:bodyPr/>
          <a:lstStyle>
            <a:lvl1pPr marL="0" indent="0" algn="l" defTabSz="914400" rtl="0" eaLnBrk="1" latinLnBrk="0" hangingPunct="1">
              <a:spcBef>
                <a:spcPct val="20000"/>
              </a:spcBef>
              <a:buFont typeface="Arial" pitchFamily="34" charset="0"/>
              <a:buNone/>
              <a:defRPr sz="1800" b="1" i="0" kern="1200">
                <a:solidFill>
                  <a:schemeClr val="accent4"/>
                </a:solidFill>
                <a:latin typeface="Trebuchet MS" panose="020B0703020202090204" pitchFamily="34" charset="0"/>
                <a:ea typeface="+mn-ea"/>
                <a:cs typeface="+mn-cs"/>
              </a:defRPr>
            </a:lvl1pPr>
            <a:lvl2pPr marL="800100" indent="-342900" algn="l" defTabSz="914400" rtl="0" eaLnBrk="1" latinLnBrk="0" hangingPunct="1">
              <a:spcBef>
                <a:spcPct val="20000"/>
              </a:spcBef>
              <a:buFont typeface="Arial" charset="0"/>
              <a:buChar char="•"/>
              <a:defRPr sz="1600" kern="1200" baseline="0">
                <a:solidFill>
                  <a:schemeClr val="accent4"/>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000" b="0" dirty="0"/>
              <a:t>WHERE</a:t>
            </a:r>
            <a:endParaRPr lang="en-US" sz="2000" b="0" dirty="0"/>
          </a:p>
        </p:txBody>
      </p:sp>
      <p:sp>
        <p:nvSpPr>
          <p:cNvPr id="11" name="Content Placeholder 7">
            <a:extLst>
              <a:ext uri="{FF2B5EF4-FFF2-40B4-BE49-F238E27FC236}">
                <a16:creationId xmlns:a16="http://schemas.microsoft.com/office/drawing/2014/main" id="{83B084DE-7B7B-5D05-FB5B-56EEB13BED02}"/>
              </a:ext>
            </a:extLst>
          </p:cNvPr>
          <p:cNvSpPr txBox="1">
            <a:spLocks/>
          </p:cNvSpPr>
          <p:nvPr/>
        </p:nvSpPr>
        <p:spPr>
          <a:xfrm>
            <a:off x="5031139" y="3523314"/>
            <a:ext cx="5040560" cy="1068816"/>
          </a:xfrm>
          <a:prstGeom prst="rect">
            <a:avLst/>
          </a:prstGeom>
        </p:spPr>
        <p:txBody>
          <a:bodyPr/>
          <a:lstStyle>
            <a:lvl1pPr marL="0" indent="0" algn="l" defTabSz="914400" rtl="0" eaLnBrk="1" latinLnBrk="0" hangingPunct="1">
              <a:spcBef>
                <a:spcPct val="20000"/>
              </a:spcBef>
              <a:buFont typeface="Arial" pitchFamily="34" charset="0"/>
              <a:buNone/>
              <a:defRPr sz="1600" b="0" i="0" kern="1200">
                <a:solidFill>
                  <a:schemeClr val="tx1"/>
                </a:solidFill>
                <a:latin typeface="Trebuchet MS" panose="020B0703020202090204" pitchFamily="34" charset="0"/>
                <a:ea typeface="+mn-ea"/>
                <a:cs typeface="+mn-cs"/>
              </a:defRPr>
            </a:lvl1pPr>
            <a:lvl2pPr marL="800100" indent="-342900" algn="l" defTabSz="914400" rtl="0" eaLnBrk="1" latinLnBrk="0" hangingPunct="1">
              <a:spcBef>
                <a:spcPct val="20000"/>
              </a:spcBef>
              <a:buFont typeface="Arial" charset="0"/>
              <a:buChar char="•"/>
              <a:defRPr sz="1400" b="0" i="0" kern="1200" baseline="0">
                <a:solidFill>
                  <a:schemeClr val="accent3"/>
                </a:solidFill>
                <a:latin typeface="Trebuchet MS" panose="020B0703020202090204"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When should you use PDSAs in your organization?</a:t>
            </a:r>
          </a:p>
          <a:p>
            <a:r>
              <a:rPr lang="en-US" dirty="0"/>
              <a:t>When will you use QI in your day-to-day work?</a:t>
            </a:r>
          </a:p>
          <a:p>
            <a:r>
              <a:rPr lang="en-US" dirty="0"/>
              <a:t>When is the right time to orient to new staff to QI? </a:t>
            </a:r>
          </a:p>
          <a:p>
            <a:r>
              <a:rPr lang="en-US" dirty="0"/>
              <a:t>When will you meet to continue your QI journey?</a:t>
            </a:r>
          </a:p>
        </p:txBody>
      </p:sp>
      <p:sp>
        <p:nvSpPr>
          <p:cNvPr id="12" name="Content Placeholder 4">
            <a:extLst>
              <a:ext uri="{FF2B5EF4-FFF2-40B4-BE49-F238E27FC236}">
                <a16:creationId xmlns:a16="http://schemas.microsoft.com/office/drawing/2014/main" id="{460003B9-CDF0-7162-C917-30189B47D6ED}"/>
              </a:ext>
            </a:extLst>
          </p:cNvPr>
          <p:cNvSpPr txBox="1">
            <a:spLocks/>
          </p:cNvSpPr>
          <p:nvPr/>
        </p:nvSpPr>
        <p:spPr>
          <a:xfrm>
            <a:off x="5043859" y="3151848"/>
            <a:ext cx="3321824" cy="347332"/>
          </a:xfrm>
          <a:prstGeom prst="rect">
            <a:avLst/>
          </a:prstGeom>
        </p:spPr>
        <p:txBody>
          <a:bodyPr/>
          <a:lstStyle>
            <a:lvl1pPr marL="0" indent="0" algn="l" defTabSz="914400" rtl="0" eaLnBrk="1" latinLnBrk="0" hangingPunct="1">
              <a:spcBef>
                <a:spcPct val="20000"/>
              </a:spcBef>
              <a:buFont typeface="Arial" pitchFamily="34" charset="0"/>
              <a:buNone/>
              <a:defRPr sz="1800" b="1" i="0" kern="1200">
                <a:solidFill>
                  <a:schemeClr val="accent4"/>
                </a:solidFill>
                <a:latin typeface="Trebuchet MS" panose="020B0703020202090204" pitchFamily="34" charset="0"/>
                <a:ea typeface="+mn-ea"/>
                <a:cs typeface="+mn-cs"/>
              </a:defRPr>
            </a:lvl1pPr>
            <a:lvl2pPr marL="800100" indent="-342900" algn="l" defTabSz="914400" rtl="0" eaLnBrk="1" latinLnBrk="0" hangingPunct="1">
              <a:spcBef>
                <a:spcPct val="20000"/>
              </a:spcBef>
              <a:buFont typeface="Arial" charset="0"/>
              <a:buChar char="•"/>
              <a:defRPr sz="1600" kern="1200" baseline="0">
                <a:solidFill>
                  <a:schemeClr val="accent4"/>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000" b="0" dirty="0"/>
              <a:t>WHEN</a:t>
            </a:r>
            <a:endParaRPr lang="en-US" sz="2000" b="0" dirty="0"/>
          </a:p>
        </p:txBody>
      </p:sp>
      <p:sp>
        <p:nvSpPr>
          <p:cNvPr id="13" name="Content Placeholder 7">
            <a:extLst>
              <a:ext uri="{FF2B5EF4-FFF2-40B4-BE49-F238E27FC236}">
                <a16:creationId xmlns:a16="http://schemas.microsoft.com/office/drawing/2014/main" id="{620B3AB4-E846-782E-C3F3-C95CEF961A03}"/>
              </a:ext>
            </a:extLst>
          </p:cNvPr>
          <p:cNvSpPr txBox="1">
            <a:spLocks/>
          </p:cNvSpPr>
          <p:nvPr/>
        </p:nvSpPr>
        <p:spPr>
          <a:xfrm>
            <a:off x="459648" y="5240625"/>
            <a:ext cx="3406551" cy="1068816"/>
          </a:xfrm>
          <a:prstGeom prst="rect">
            <a:avLst/>
          </a:prstGeom>
        </p:spPr>
        <p:txBody>
          <a:bodyPr/>
          <a:lstStyle>
            <a:lvl1pPr marL="0" indent="0" algn="l" defTabSz="914400" rtl="0" eaLnBrk="1" latinLnBrk="0" hangingPunct="1">
              <a:spcBef>
                <a:spcPct val="20000"/>
              </a:spcBef>
              <a:buFont typeface="Arial" pitchFamily="34" charset="0"/>
              <a:buNone/>
              <a:defRPr sz="1600" b="0" i="0" kern="1200">
                <a:solidFill>
                  <a:schemeClr val="tx1"/>
                </a:solidFill>
                <a:latin typeface="Trebuchet MS" panose="020B0703020202090204" pitchFamily="34" charset="0"/>
                <a:ea typeface="+mn-ea"/>
                <a:cs typeface="+mn-cs"/>
              </a:defRPr>
            </a:lvl1pPr>
            <a:lvl2pPr marL="800100" indent="-342900" algn="l" defTabSz="914400" rtl="0" eaLnBrk="1" latinLnBrk="0" hangingPunct="1">
              <a:spcBef>
                <a:spcPct val="20000"/>
              </a:spcBef>
              <a:buFont typeface="Arial" charset="0"/>
              <a:buChar char="•"/>
              <a:defRPr sz="1400" b="0" i="0" kern="1200" baseline="0">
                <a:solidFill>
                  <a:schemeClr val="accent3"/>
                </a:solidFill>
                <a:latin typeface="Trebuchet MS" panose="020B0703020202090204"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Why are some ideas for change working, and others are not?</a:t>
            </a:r>
          </a:p>
        </p:txBody>
      </p:sp>
      <p:sp>
        <p:nvSpPr>
          <p:cNvPr id="14" name="Content Placeholder 4">
            <a:extLst>
              <a:ext uri="{FF2B5EF4-FFF2-40B4-BE49-F238E27FC236}">
                <a16:creationId xmlns:a16="http://schemas.microsoft.com/office/drawing/2014/main" id="{48CF9468-EC6F-3C6B-F316-23BB05D0D484}"/>
              </a:ext>
            </a:extLst>
          </p:cNvPr>
          <p:cNvSpPr txBox="1">
            <a:spLocks/>
          </p:cNvSpPr>
          <p:nvPr/>
        </p:nvSpPr>
        <p:spPr>
          <a:xfrm>
            <a:off x="472368" y="4869160"/>
            <a:ext cx="3321824" cy="347331"/>
          </a:xfrm>
          <a:prstGeom prst="rect">
            <a:avLst/>
          </a:prstGeom>
        </p:spPr>
        <p:txBody>
          <a:bodyPr/>
          <a:lstStyle>
            <a:lvl1pPr marL="0" indent="0" algn="l" defTabSz="914400" rtl="0" eaLnBrk="1" latinLnBrk="0" hangingPunct="1">
              <a:spcBef>
                <a:spcPct val="20000"/>
              </a:spcBef>
              <a:buFont typeface="Arial" pitchFamily="34" charset="0"/>
              <a:buNone/>
              <a:defRPr sz="1800" b="1" i="0" kern="1200">
                <a:solidFill>
                  <a:schemeClr val="accent4"/>
                </a:solidFill>
                <a:latin typeface="Trebuchet MS" panose="020B0703020202090204" pitchFamily="34" charset="0"/>
                <a:ea typeface="+mn-ea"/>
                <a:cs typeface="+mn-cs"/>
              </a:defRPr>
            </a:lvl1pPr>
            <a:lvl2pPr marL="800100" indent="-342900" algn="l" defTabSz="914400" rtl="0" eaLnBrk="1" latinLnBrk="0" hangingPunct="1">
              <a:spcBef>
                <a:spcPct val="20000"/>
              </a:spcBef>
              <a:buFont typeface="Arial" charset="0"/>
              <a:buChar char="•"/>
              <a:defRPr sz="1600" kern="1200" baseline="0">
                <a:solidFill>
                  <a:schemeClr val="accent4"/>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000" b="0" dirty="0"/>
              <a:t>WHY</a:t>
            </a:r>
            <a:endParaRPr lang="en-US" sz="2000" b="0" dirty="0"/>
          </a:p>
        </p:txBody>
      </p:sp>
      <p:sp>
        <p:nvSpPr>
          <p:cNvPr id="15" name="Content Placeholder 7">
            <a:extLst>
              <a:ext uri="{FF2B5EF4-FFF2-40B4-BE49-F238E27FC236}">
                <a16:creationId xmlns:a16="http://schemas.microsoft.com/office/drawing/2014/main" id="{E8B897AD-368B-8912-423D-D9C0AEAC2C92}"/>
              </a:ext>
            </a:extLst>
          </p:cNvPr>
          <p:cNvSpPr txBox="1">
            <a:spLocks/>
          </p:cNvSpPr>
          <p:nvPr/>
        </p:nvSpPr>
        <p:spPr>
          <a:xfrm>
            <a:off x="5015881" y="5240625"/>
            <a:ext cx="4509120" cy="1068816"/>
          </a:xfrm>
          <a:prstGeom prst="rect">
            <a:avLst/>
          </a:prstGeom>
        </p:spPr>
        <p:txBody>
          <a:bodyPr/>
          <a:lstStyle>
            <a:lvl1pPr marL="0" indent="0" algn="l" defTabSz="914400" rtl="0" eaLnBrk="1" latinLnBrk="0" hangingPunct="1">
              <a:spcBef>
                <a:spcPct val="20000"/>
              </a:spcBef>
              <a:buFont typeface="Arial" pitchFamily="34" charset="0"/>
              <a:buNone/>
              <a:defRPr sz="1600" b="0" i="0" kern="1200">
                <a:solidFill>
                  <a:schemeClr val="tx1"/>
                </a:solidFill>
                <a:latin typeface="Trebuchet MS" panose="020B0703020202090204" pitchFamily="34" charset="0"/>
                <a:ea typeface="+mn-ea"/>
                <a:cs typeface="+mn-cs"/>
              </a:defRPr>
            </a:lvl1pPr>
            <a:lvl2pPr marL="800100" indent="-342900" algn="l" defTabSz="914400" rtl="0" eaLnBrk="1" latinLnBrk="0" hangingPunct="1">
              <a:spcBef>
                <a:spcPct val="20000"/>
              </a:spcBef>
              <a:buFont typeface="Arial" charset="0"/>
              <a:buChar char="•"/>
              <a:defRPr sz="1400" b="0" i="0" kern="1200" baseline="0">
                <a:solidFill>
                  <a:schemeClr val="accent3"/>
                </a:solidFill>
                <a:latin typeface="Trebuchet MS" panose="020B0703020202090204"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How will you identify and prioritize your new ideas for change?</a:t>
            </a:r>
          </a:p>
          <a:p>
            <a:r>
              <a:rPr lang="en-US" dirty="0"/>
              <a:t>How will you develop new PDSAs based on your new ideas for change? </a:t>
            </a:r>
          </a:p>
          <a:p>
            <a:r>
              <a:rPr lang="en-US" dirty="0"/>
              <a:t>How will you keep momentum going?</a:t>
            </a:r>
          </a:p>
        </p:txBody>
      </p:sp>
      <p:sp>
        <p:nvSpPr>
          <p:cNvPr id="16" name="Content Placeholder 4">
            <a:extLst>
              <a:ext uri="{FF2B5EF4-FFF2-40B4-BE49-F238E27FC236}">
                <a16:creationId xmlns:a16="http://schemas.microsoft.com/office/drawing/2014/main" id="{7AFA07DD-45E0-1138-32A4-0418095C8920}"/>
              </a:ext>
            </a:extLst>
          </p:cNvPr>
          <p:cNvSpPr txBox="1">
            <a:spLocks/>
          </p:cNvSpPr>
          <p:nvPr/>
        </p:nvSpPr>
        <p:spPr>
          <a:xfrm>
            <a:off x="5028600" y="4869160"/>
            <a:ext cx="3321824" cy="347331"/>
          </a:xfrm>
          <a:prstGeom prst="rect">
            <a:avLst/>
          </a:prstGeom>
        </p:spPr>
        <p:txBody>
          <a:bodyPr/>
          <a:lstStyle>
            <a:lvl1pPr marL="0" indent="0" algn="l" defTabSz="914400" rtl="0" eaLnBrk="1" latinLnBrk="0" hangingPunct="1">
              <a:spcBef>
                <a:spcPct val="20000"/>
              </a:spcBef>
              <a:buFont typeface="Arial" pitchFamily="34" charset="0"/>
              <a:buNone/>
              <a:defRPr sz="1800" b="1" i="0" kern="1200">
                <a:solidFill>
                  <a:schemeClr val="accent4"/>
                </a:solidFill>
                <a:latin typeface="Trebuchet MS" panose="020B0703020202090204" pitchFamily="34" charset="0"/>
                <a:ea typeface="+mn-ea"/>
                <a:cs typeface="+mn-cs"/>
              </a:defRPr>
            </a:lvl1pPr>
            <a:lvl2pPr marL="800100" indent="-342900" algn="l" defTabSz="914400" rtl="0" eaLnBrk="1" latinLnBrk="0" hangingPunct="1">
              <a:spcBef>
                <a:spcPct val="20000"/>
              </a:spcBef>
              <a:buFont typeface="Arial" charset="0"/>
              <a:buChar char="•"/>
              <a:defRPr sz="1600" kern="1200" baseline="0">
                <a:solidFill>
                  <a:schemeClr val="accent4"/>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000" b="0" dirty="0"/>
              <a:t>HOW</a:t>
            </a:r>
            <a:endParaRPr lang="en-US" sz="2000" b="0" dirty="0"/>
          </a:p>
        </p:txBody>
      </p:sp>
    </p:spTree>
    <p:extLst>
      <p:ext uri="{BB962C8B-B14F-4D97-AF65-F5344CB8AC3E}">
        <p14:creationId xmlns:p14="http://schemas.microsoft.com/office/powerpoint/2010/main" val="39098209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F481CF-A148-DB48-88E4-142E7C9D7A7F}"/>
              </a:ext>
            </a:extLst>
          </p:cNvPr>
          <p:cNvSpPr>
            <a:spLocks noGrp="1"/>
          </p:cNvSpPr>
          <p:nvPr>
            <p:ph type="body" sz="quarter" idx="10"/>
          </p:nvPr>
        </p:nvSpPr>
        <p:spPr>
          <a:xfrm>
            <a:off x="551384" y="2492896"/>
            <a:ext cx="9073008" cy="576064"/>
          </a:xfrm>
        </p:spPr>
        <p:txBody>
          <a:bodyPr/>
          <a:lstStyle/>
          <a:p>
            <a:r>
              <a:rPr lang="en-US" sz="2000" dirty="0">
                <a:solidFill>
                  <a:schemeClr val="bg1">
                    <a:lumMod val="50000"/>
                  </a:schemeClr>
                </a:solidFill>
              </a:rPr>
              <a:t>[insert community photo]</a:t>
            </a:r>
          </a:p>
        </p:txBody>
      </p:sp>
      <p:sp>
        <p:nvSpPr>
          <p:cNvPr id="3" name="Text Placeholder 1">
            <a:extLst>
              <a:ext uri="{FF2B5EF4-FFF2-40B4-BE49-F238E27FC236}">
                <a16:creationId xmlns:a16="http://schemas.microsoft.com/office/drawing/2014/main" id="{751CC56E-42BC-DFF2-5F62-A54443EBE150}"/>
              </a:ext>
            </a:extLst>
          </p:cNvPr>
          <p:cNvSpPr txBox="1">
            <a:spLocks/>
          </p:cNvSpPr>
          <p:nvPr/>
        </p:nvSpPr>
        <p:spPr>
          <a:xfrm>
            <a:off x="551384" y="5013176"/>
            <a:ext cx="9073008" cy="1512168"/>
          </a:xfrm>
          <a:prstGeom prst="rect">
            <a:avLst/>
          </a:prstGeom>
        </p:spPr>
        <p:txBody>
          <a:bodyPr/>
          <a:lstStyle>
            <a:lvl1pPr marL="0" indent="0" algn="ctr" defTabSz="914400" rtl="0" eaLnBrk="1" latinLnBrk="0" hangingPunct="1">
              <a:spcBef>
                <a:spcPct val="20000"/>
              </a:spcBef>
              <a:buFont typeface="Arial" pitchFamily="34" charset="0"/>
              <a:buNone/>
              <a:defRPr sz="4800" b="1" i="0" kern="1200">
                <a:solidFill>
                  <a:schemeClr val="accent2"/>
                </a:solidFill>
                <a:latin typeface="Montserrat SemiBold" pitchFamily="2" charset="77"/>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400" dirty="0"/>
              <a:t>Sustainability Planning</a:t>
            </a:r>
            <a:br>
              <a:rPr lang="en-US" sz="4400" dirty="0"/>
            </a:br>
            <a:r>
              <a:rPr lang="en-US" sz="4400" dirty="0"/>
              <a:t>Working Session</a:t>
            </a:r>
          </a:p>
          <a:p>
            <a:endParaRPr lang="en-US" sz="4400" dirty="0"/>
          </a:p>
        </p:txBody>
      </p:sp>
    </p:spTree>
    <p:extLst>
      <p:ext uri="{BB962C8B-B14F-4D97-AF65-F5344CB8AC3E}">
        <p14:creationId xmlns:p14="http://schemas.microsoft.com/office/powerpoint/2010/main" val="25914224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9F4FF5-E470-8283-6E09-AAADCA652289}"/>
              </a:ext>
            </a:extLst>
          </p:cNvPr>
          <p:cNvSpPr>
            <a:spLocks noGrp="1"/>
          </p:cNvSpPr>
          <p:nvPr>
            <p:ph type="body" sz="quarter" idx="10"/>
          </p:nvPr>
        </p:nvSpPr>
        <p:spPr>
          <a:xfrm>
            <a:off x="1055440" y="2348880"/>
            <a:ext cx="8077200" cy="2448272"/>
          </a:xfrm>
        </p:spPr>
        <p:txBody>
          <a:bodyPr/>
          <a:lstStyle/>
          <a:p>
            <a:r>
              <a:rPr lang="en-US" dirty="0"/>
              <a:t>Reminder to Complete the Workshop Evaluation Form</a:t>
            </a:r>
          </a:p>
        </p:txBody>
      </p:sp>
    </p:spTree>
    <p:extLst>
      <p:ext uri="{BB962C8B-B14F-4D97-AF65-F5344CB8AC3E}">
        <p14:creationId xmlns:p14="http://schemas.microsoft.com/office/powerpoint/2010/main" val="8180945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F481CF-A148-DB48-88E4-142E7C9D7A7F}"/>
              </a:ext>
            </a:extLst>
          </p:cNvPr>
          <p:cNvSpPr>
            <a:spLocks noGrp="1"/>
          </p:cNvSpPr>
          <p:nvPr>
            <p:ph type="body" sz="quarter" idx="10"/>
          </p:nvPr>
        </p:nvSpPr>
        <p:spPr>
          <a:xfrm>
            <a:off x="983432" y="4869160"/>
            <a:ext cx="8354144" cy="1872208"/>
          </a:xfrm>
        </p:spPr>
        <p:txBody>
          <a:bodyPr/>
          <a:lstStyle/>
          <a:p>
            <a:r>
              <a:rPr lang="en-US" dirty="0"/>
              <a:t>Elder Closing</a:t>
            </a:r>
          </a:p>
          <a:p>
            <a:r>
              <a:rPr lang="en-US" dirty="0"/>
              <a:t>[Name of Elder]</a:t>
            </a:r>
          </a:p>
        </p:txBody>
      </p:sp>
      <p:sp>
        <p:nvSpPr>
          <p:cNvPr id="3" name="Text Placeholder 1">
            <a:extLst>
              <a:ext uri="{FF2B5EF4-FFF2-40B4-BE49-F238E27FC236}">
                <a16:creationId xmlns:a16="http://schemas.microsoft.com/office/drawing/2014/main" id="{30F481CF-A148-DB48-88E4-142E7C9D7A7F}"/>
              </a:ext>
            </a:extLst>
          </p:cNvPr>
          <p:cNvSpPr txBox="1">
            <a:spLocks/>
          </p:cNvSpPr>
          <p:nvPr/>
        </p:nvSpPr>
        <p:spPr>
          <a:xfrm>
            <a:off x="1127448" y="2693787"/>
            <a:ext cx="8354144" cy="762000"/>
          </a:xfrm>
          <a:prstGeom prst="rect">
            <a:avLst/>
          </a:prstGeom>
        </p:spPr>
        <p:txBody>
          <a:bodyPr/>
          <a:lstStyle>
            <a:lvl1pPr marL="0" indent="0" algn="ctr" defTabSz="914400" rtl="0" eaLnBrk="1" latinLnBrk="0" hangingPunct="1">
              <a:spcBef>
                <a:spcPct val="20000"/>
              </a:spcBef>
              <a:buFont typeface="Arial" pitchFamily="34" charset="0"/>
              <a:buNone/>
              <a:defRPr sz="4800" b="1" i="0" kern="1200">
                <a:solidFill>
                  <a:schemeClr val="accent2"/>
                </a:solidFill>
                <a:latin typeface="Montserrat SemiBold" pitchFamily="2" charset="77"/>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solidFill>
                  <a:schemeClr val="bg1">
                    <a:lumMod val="50000"/>
                  </a:schemeClr>
                </a:solidFill>
              </a:rPr>
              <a:t>[insert community photo]</a:t>
            </a:r>
          </a:p>
        </p:txBody>
      </p:sp>
    </p:spTree>
    <p:extLst>
      <p:ext uri="{BB962C8B-B14F-4D97-AF65-F5344CB8AC3E}">
        <p14:creationId xmlns:p14="http://schemas.microsoft.com/office/powerpoint/2010/main" val="28381274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E72CA595-3412-DD32-2D12-19479FC32FEA}"/>
              </a:ext>
            </a:extLst>
          </p:cNvPr>
          <p:cNvSpPr txBox="1">
            <a:spLocks/>
          </p:cNvSpPr>
          <p:nvPr/>
        </p:nvSpPr>
        <p:spPr>
          <a:xfrm>
            <a:off x="5735960" y="836712"/>
            <a:ext cx="6048672" cy="180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7200" b="1" dirty="0">
                <a:solidFill>
                  <a:schemeClr val="bg1"/>
                </a:solidFill>
                <a:latin typeface="Montserrat" pitchFamily="2" charset="77"/>
              </a:rPr>
              <a:t>THANK YOU</a:t>
            </a:r>
          </a:p>
        </p:txBody>
      </p:sp>
    </p:spTree>
    <p:extLst>
      <p:ext uri="{BB962C8B-B14F-4D97-AF65-F5344CB8AC3E}">
        <p14:creationId xmlns:p14="http://schemas.microsoft.com/office/powerpoint/2010/main" val="809560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F481CF-A148-DB48-88E4-142E7C9D7A7F}"/>
              </a:ext>
            </a:extLst>
          </p:cNvPr>
          <p:cNvSpPr>
            <a:spLocks noGrp="1"/>
          </p:cNvSpPr>
          <p:nvPr>
            <p:ph type="body" sz="quarter" idx="10"/>
          </p:nvPr>
        </p:nvSpPr>
        <p:spPr>
          <a:xfrm>
            <a:off x="839416" y="4503204"/>
            <a:ext cx="8354144" cy="1800200"/>
          </a:xfrm>
        </p:spPr>
        <p:txBody>
          <a:bodyPr/>
          <a:lstStyle/>
          <a:p>
            <a:r>
              <a:rPr lang="en-US" dirty="0"/>
              <a:t>Elder Opening</a:t>
            </a:r>
          </a:p>
          <a:p>
            <a:r>
              <a:rPr lang="en-US" dirty="0"/>
              <a:t>[Name of Elder]</a:t>
            </a:r>
          </a:p>
        </p:txBody>
      </p:sp>
      <p:sp>
        <p:nvSpPr>
          <p:cNvPr id="3" name="Text Placeholder 1">
            <a:extLst>
              <a:ext uri="{FF2B5EF4-FFF2-40B4-BE49-F238E27FC236}">
                <a16:creationId xmlns:a16="http://schemas.microsoft.com/office/drawing/2014/main" id="{915F128C-B51D-AB9D-0EBD-B22BE30DEEF2}"/>
              </a:ext>
            </a:extLst>
          </p:cNvPr>
          <p:cNvSpPr txBox="1">
            <a:spLocks/>
          </p:cNvSpPr>
          <p:nvPr/>
        </p:nvSpPr>
        <p:spPr>
          <a:xfrm>
            <a:off x="839416" y="2354796"/>
            <a:ext cx="8354144" cy="762000"/>
          </a:xfrm>
          <a:prstGeom prst="rect">
            <a:avLst/>
          </a:prstGeom>
        </p:spPr>
        <p:txBody>
          <a:bodyPr/>
          <a:lstStyle>
            <a:lvl1pPr marL="0" indent="0" algn="ctr" defTabSz="914400" rtl="0" eaLnBrk="1" latinLnBrk="0" hangingPunct="1">
              <a:spcBef>
                <a:spcPct val="20000"/>
              </a:spcBef>
              <a:buFont typeface="Arial" pitchFamily="34" charset="0"/>
              <a:buNone/>
              <a:defRPr sz="4800" b="1" i="0" kern="1200">
                <a:solidFill>
                  <a:schemeClr val="accent2"/>
                </a:solidFill>
                <a:latin typeface="Montserrat SemiBold" pitchFamily="2" charset="77"/>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0" dirty="0">
                <a:solidFill>
                  <a:schemeClr val="bg2">
                    <a:lumMod val="50000"/>
                  </a:schemeClr>
                </a:solidFill>
              </a:rPr>
              <a:t>[insert community photo]</a:t>
            </a:r>
          </a:p>
        </p:txBody>
      </p:sp>
    </p:spTree>
    <p:extLst>
      <p:ext uri="{BB962C8B-B14F-4D97-AF65-F5344CB8AC3E}">
        <p14:creationId xmlns:p14="http://schemas.microsoft.com/office/powerpoint/2010/main" val="1493492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F481CF-A148-DB48-88E4-142E7C9D7A7F}"/>
              </a:ext>
            </a:extLst>
          </p:cNvPr>
          <p:cNvSpPr>
            <a:spLocks noGrp="1"/>
          </p:cNvSpPr>
          <p:nvPr>
            <p:ph type="body" sz="quarter" idx="10"/>
          </p:nvPr>
        </p:nvSpPr>
        <p:spPr>
          <a:xfrm>
            <a:off x="463171" y="5517232"/>
            <a:ext cx="9144000" cy="762000"/>
          </a:xfrm>
        </p:spPr>
        <p:txBody>
          <a:bodyPr/>
          <a:lstStyle/>
          <a:p>
            <a:r>
              <a:rPr lang="en-US" dirty="0"/>
              <a:t>Introductions</a:t>
            </a:r>
          </a:p>
        </p:txBody>
      </p:sp>
      <p:sp>
        <p:nvSpPr>
          <p:cNvPr id="4" name="TextBox 3"/>
          <p:cNvSpPr txBox="1"/>
          <p:nvPr/>
        </p:nvSpPr>
        <p:spPr>
          <a:xfrm>
            <a:off x="3646810" y="2967335"/>
            <a:ext cx="2776722" cy="461665"/>
          </a:xfrm>
          <a:prstGeom prst="rect">
            <a:avLst/>
          </a:prstGeom>
          <a:noFill/>
        </p:spPr>
        <p:txBody>
          <a:bodyPr wrap="none" rtlCol="0">
            <a:spAutoFit/>
          </a:bodyPr>
          <a:lstStyle/>
          <a:p>
            <a:r>
              <a:rPr lang="en-CA" sz="2400" b="1" dirty="0">
                <a:solidFill>
                  <a:schemeClr val="bg2">
                    <a:lumMod val="50000"/>
                  </a:schemeClr>
                </a:solidFill>
                <a:latin typeface="Montserrat SemiBold" pitchFamily="2" charset="77"/>
                <a:cs typeface="Arial" panose="020B0604020202020204" pitchFamily="34" charset="0"/>
              </a:rPr>
              <a:t>[QI Team Photo]</a:t>
            </a:r>
          </a:p>
        </p:txBody>
      </p:sp>
    </p:spTree>
    <p:extLst>
      <p:ext uri="{BB962C8B-B14F-4D97-AF65-F5344CB8AC3E}">
        <p14:creationId xmlns:p14="http://schemas.microsoft.com/office/powerpoint/2010/main" val="4220084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F481CF-A148-DB48-88E4-142E7C9D7A7F}"/>
              </a:ext>
            </a:extLst>
          </p:cNvPr>
          <p:cNvSpPr>
            <a:spLocks noGrp="1"/>
          </p:cNvSpPr>
          <p:nvPr>
            <p:ph type="body" sz="quarter" idx="10"/>
          </p:nvPr>
        </p:nvSpPr>
        <p:spPr>
          <a:xfrm>
            <a:off x="478001" y="2492896"/>
            <a:ext cx="9073008" cy="3600400"/>
          </a:xfrm>
        </p:spPr>
        <p:txBody>
          <a:bodyPr/>
          <a:lstStyle/>
          <a:p>
            <a:r>
              <a:rPr lang="en-US" sz="6000" dirty="0"/>
              <a:t>Sustainability</a:t>
            </a:r>
          </a:p>
          <a:p>
            <a:r>
              <a:rPr lang="en-US" sz="6000" dirty="0"/>
              <a:t>Spread</a:t>
            </a:r>
          </a:p>
        </p:txBody>
      </p:sp>
      <p:sp>
        <p:nvSpPr>
          <p:cNvPr id="4" name="Text Placeholder 1">
            <a:extLst>
              <a:ext uri="{FF2B5EF4-FFF2-40B4-BE49-F238E27FC236}">
                <a16:creationId xmlns:a16="http://schemas.microsoft.com/office/drawing/2014/main" id="{BEB1CBD8-E8A9-EF4B-A86D-0F1051C40224}"/>
              </a:ext>
            </a:extLst>
          </p:cNvPr>
          <p:cNvSpPr txBox="1">
            <a:spLocks/>
          </p:cNvSpPr>
          <p:nvPr/>
        </p:nvSpPr>
        <p:spPr>
          <a:xfrm>
            <a:off x="975905" y="4761330"/>
            <a:ext cx="8077200" cy="792088"/>
          </a:xfrm>
          <a:prstGeom prst="rect">
            <a:avLst/>
          </a:prstGeom>
        </p:spPr>
        <p:txBody>
          <a:bodyPr/>
          <a:lstStyle>
            <a:lvl1pPr marL="0" indent="0" algn="ctr" defTabSz="914400" rtl="0" eaLnBrk="1" latinLnBrk="0" hangingPunct="1">
              <a:spcBef>
                <a:spcPct val="20000"/>
              </a:spcBef>
              <a:buFont typeface="Arial" pitchFamily="34" charset="0"/>
              <a:buNone/>
              <a:defRPr sz="4800" b="1" i="0" kern="1200">
                <a:solidFill>
                  <a:schemeClr val="accent2"/>
                </a:solidFill>
                <a:latin typeface="Montserrat SemiBold" pitchFamily="2" charset="77"/>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Tree>
    <p:extLst>
      <p:ext uri="{BB962C8B-B14F-4D97-AF65-F5344CB8AC3E}">
        <p14:creationId xmlns:p14="http://schemas.microsoft.com/office/powerpoint/2010/main" val="1247483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73357" y="332656"/>
            <a:ext cx="8829675" cy="800100"/>
          </a:xfrm>
          <a:prstGeom prst="rect">
            <a:avLst/>
          </a:prstGeom>
        </p:spPr>
        <p:txBody>
          <a:bodyPr>
            <a:normAutofit/>
          </a:bodyPr>
          <a:lstStyle/>
          <a:p>
            <a:pPr algn="l">
              <a:spcBef>
                <a:spcPct val="20000"/>
              </a:spcBef>
            </a:pPr>
            <a:r>
              <a:rPr lang="en-US" sz="2500" b="1" dirty="0">
                <a:solidFill>
                  <a:schemeClr val="accent2"/>
                </a:solidFill>
                <a:latin typeface="Montserrat SemiBold" pitchFamily="2" charset="77"/>
                <a:ea typeface="+mn-ea"/>
                <a:cs typeface="Arial" panose="020B0604020202020204" pitchFamily="34" charset="0"/>
              </a:rPr>
              <a:t>What We’ll Cover</a:t>
            </a:r>
          </a:p>
        </p:txBody>
      </p:sp>
      <p:sp>
        <p:nvSpPr>
          <p:cNvPr id="2" name="Content Placeholder 1"/>
          <p:cNvSpPr>
            <a:spLocks noGrp="1"/>
          </p:cNvSpPr>
          <p:nvPr>
            <p:ph sz="quarter" idx="4294967295"/>
          </p:nvPr>
        </p:nvSpPr>
        <p:spPr>
          <a:xfrm>
            <a:off x="479425" y="1628800"/>
            <a:ext cx="8350250" cy="4598987"/>
          </a:xfrm>
          <a:prstGeom prst="rect">
            <a:avLst/>
          </a:prstGeom>
        </p:spPr>
        <p:txBody>
          <a:bodyPr/>
          <a:lstStyle/>
          <a:p>
            <a:pPr marL="514350" indent="-514350">
              <a:buFont typeface="+mj-lt"/>
              <a:buAutoNum type="arabicPeriod"/>
            </a:pPr>
            <a:r>
              <a:rPr lang="en-CA" altLang="en-US" sz="2800" dirty="0">
                <a:latin typeface="Trebuchet MS" panose="020B0703020202090204" pitchFamily="34" charset="0"/>
              </a:rPr>
              <a:t>What is Sustainability?</a:t>
            </a:r>
          </a:p>
          <a:p>
            <a:pPr marL="514350" indent="-514350">
              <a:buFont typeface="+mj-lt"/>
              <a:buAutoNum type="arabicPeriod"/>
            </a:pPr>
            <a:r>
              <a:rPr lang="en-CA" altLang="en-US" sz="2800" dirty="0">
                <a:latin typeface="Trebuchet MS" panose="020B0703020202090204" pitchFamily="34" charset="0"/>
              </a:rPr>
              <a:t>What is Spread?</a:t>
            </a:r>
          </a:p>
          <a:p>
            <a:pPr marL="514350" indent="-514350">
              <a:buFont typeface="+mj-lt"/>
              <a:buAutoNum type="arabicPeriod"/>
            </a:pPr>
            <a:r>
              <a:rPr lang="en-CA" altLang="en-US" sz="2800" dirty="0">
                <a:latin typeface="Trebuchet MS" panose="020B0703020202090204" pitchFamily="34" charset="0"/>
              </a:rPr>
              <a:t>Factors for Sustainability and Spread</a:t>
            </a:r>
          </a:p>
          <a:p>
            <a:pPr marL="514350" indent="-514350">
              <a:buFont typeface="+mj-lt"/>
              <a:buAutoNum type="arabicPeriod"/>
            </a:pPr>
            <a:r>
              <a:rPr lang="en-CA" altLang="en-US" sz="2800" dirty="0">
                <a:latin typeface="Trebuchet MS" panose="020B0703020202090204" pitchFamily="34" charset="0"/>
              </a:rPr>
              <a:t>Sustainability and Spread Strategies </a:t>
            </a:r>
          </a:p>
          <a:p>
            <a:pPr marL="514350" indent="-514350">
              <a:buFont typeface="+mj-lt"/>
              <a:buAutoNum type="arabicPeriod"/>
            </a:pPr>
            <a:r>
              <a:rPr lang="en-CA" altLang="en-US" sz="2800" dirty="0">
                <a:latin typeface="Trebuchet MS" panose="020B0703020202090204" pitchFamily="34" charset="0"/>
              </a:rPr>
              <a:t>Case Study – The KSDPP</a:t>
            </a:r>
          </a:p>
          <a:p>
            <a:pPr marL="514350" indent="-514350">
              <a:buFont typeface="+mj-lt"/>
              <a:buAutoNum type="arabicPeriod"/>
            </a:pPr>
            <a:r>
              <a:rPr lang="en-CA" altLang="en-US" sz="2800" dirty="0">
                <a:latin typeface="Trebuchet MS" panose="020B0703020202090204" pitchFamily="34" charset="0"/>
              </a:rPr>
              <a:t>Planning for Sustainability and Spread</a:t>
            </a:r>
            <a:endParaRPr lang="en-US" altLang="en-US" sz="2800" dirty="0">
              <a:latin typeface="Trebuchet MS" panose="020B0703020202090204" pitchFamily="34" charset="0"/>
            </a:endParaRPr>
          </a:p>
          <a:p>
            <a:endParaRPr lang="en-US" dirty="0"/>
          </a:p>
        </p:txBody>
      </p:sp>
    </p:spTree>
    <p:extLst>
      <p:ext uri="{BB962C8B-B14F-4D97-AF65-F5344CB8AC3E}">
        <p14:creationId xmlns:p14="http://schemas.microsoft.com/office/powerpoint/2010/main" val="1482413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2348880"/>
            <a:ext cx="9067800" cy="3975720"/>
          </a:xfrm>
          <a:prstGeom prst="rect">
            <a:avLst/>
          </a:prstGeom>
        </p:spPr>
        <p:txBody>
          <a:bodyPr/>
          <a:lstStyle/>
          <a:p>
            <a:pPr marL="457200" indent="-457200">
              <a:buFont typeface="Arial" panose="020B0604020202020204" pitchFamily="34" charset="0"/>
              <a:buChar char="•"/>
            </a:pPr>
            <a:r>
              <a:rPr lang="en-CA" sz="2800" dirty="0">
                <a:latin typeface="Trebuchet MS" panose="020B0703020202090204" pitchFamily="34" charset="0"/>
              </a:rPr>
              <a:t>Improvements that are maintained produce lasting outcomes and over time result in healthier communities</a:t>
            </a:r>
          </a:p>
          <a:p>
            <a:pPr marL="457200" indent="-457200">
              <a:buFont typeface="Arial" panose="020B0604020202020204" pitchFamily="34" charset="0"/>
              <a:buChar char="•"/>
            </a:pPr>
            <a:r>
              <a:rPr lang="en-US" altLang="en-US" sz="2800" dirty="0">
                <a:latin typeface="Trebuchet MS" panose="020B0703020202090204" pitchFamily="34" charset="0"/>
              </a:rPr>
              <a:t>An important part of QI is making sure your results continue by sustaining and spreading them</a:t>
            </a:r>
          </a:p>
        </p:txBody>
      </p:sp>
      <p:sp>
        <p:nvSpPr>
          <p:cNvPr id="5" name="Content Placeholder 4">
            <a:extLst>
              <a:ext uri="{FF2B5EF4-FFF2-40B4-BE49-F238E27FC236}">
                <a16:creationId xmlns:a16="http://schemas.microsoft.com/office/drawing/2014/main" id="{0D79AF7F-F85B-0609-66E4-632BD1A79921}"/>
              </a:ext>
            </a:extLst>
          </p:cNvPr>
          <p:cNvSpPr>
            <a:spLocks noGrp="1"/>
          </p:cNvSpPr>
          <p:nvPr>
            <p:ph idx="12"/>
          </p:nvPr>
        </p:nvSpPr>
        <p:spPr>
          <a:xfrm>
            <a:off x="457201" y="1295400"/>
            <a:ext cx="8015064" cy="1053480"/>
          </a:xfrm>
        </p:spPr>
        <p:txBody>
          <a:bodyPr/>
          <a:lstStyle/>
          <a:p>
            <a:pPr marL="457200" indent="-457200" defTabSz="924458">
              <a:buFont typeface="Arial" panose="020B0604020202020204" pitchFamily="34" charset="0"/>
              <a:buChar char="•"/>
              <a:defRPr/>
            </a:pPr>
            <a:r>
              <a:rPr lang="en-US" altLang="en-US" sz="2800" b="1" dirty="0">
                <a:solidFill>
                  <a:srgbClr val="DD6328"/>
                </a:solidFill>
              </a:rPr>
              <a:t>Quality Improvement is like a shark: to thrive, it has to keep moving forward </a:t>
            </a:r>
          </a:p>
        </p:txBody>
      </p:sp>
      <p:sp>
        <p:nvSpPr>
          <p:cNvPr id="3" name="Text Placeholder 2">
            <a:extLst>
              <a:ext uri="{FF2B5EF4-FFF2-40B4-BE49-F238E27FC236}">
                <a16:creationId xmlns:a16="http://schemas.microsoft.com/office/drawing/2014/main" id="{59B142F9-0CF6-6C7A-4E4E-A000A8D80F42}"/>
              </a:ext>
            </a:extLst>
          </p:cNvPr>
          <p:cNvSpPr>
            <a:spLocks noGrp="1"/>
          </p:cNvSpPr>
          <p:nvPr>
            <p:ph type="body" sz="quarter" idx="10"/>
          </p:nvPr>
        </p:nvSpPr>
        <p:spPr/>
        <p:txBody>
          <a:bodyPr/>
          <a:lstStyle/>
          <a:p>
            <a:r>
              <a:rPr lang="en-US" sz="2500" b="1" dirty="0">
                <a:solidFill>
                  <a:schemeClr val="accent2"/>
                </a:solidFill>
                <a:latin typeface="Montserrat SemiBold" pitchFamily="2" charset="77"/>
                <a:ea typeface="+mn-ea"/>
                <a:cs typeface="Arial" panose="020B0604020202020204" pitchFamily="34" charset="0"/>
              </a:rPr>
              <a:t>Spread and Sustainability</a:t>
            </a:r>
            <a:endParaRPr lang="en-US" dirty="0"/>
          </a:p>
        </p:txBody>
      </p:sp>
    </p:spTree>
    <p:extLst>
      <p:ext uri="{BB962C8B-B14F-4D97-AF65-F5344CB8AC3E}">
        <p14:creationId xmlns:p14="http://schemas.microsoft.com/office/powerpoint/2010/main" val="2965791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988840"/>
            <a:ext cx="9067800" cy="4335760"/>
          </a:xfrm>
          <a:prstGeom prst="rect">
            <a:avLst/>
          </a:prstGeom>
        </p:spPr>
        <p:txBody>
          <a:bodyPr/>
          <a:lstStyle/>
          <a:p>
            <a:pPr marL="0" indent="0">
              <a:buNone/>
            </a:pPr>
            <a:r>
              <a:rPr lang="en-US" altLang="en-US" sz="2800" dirty="0"/>
              <a:t>It would be ideal if your newly acquired </a:t>
            </a:r>
            <a:r>
              <a:rPr lang="en-US" altLang="en-US" sz="2800" b="1" dirty="0"/>
              <a:t>quality improvement mindset </a:t>
            </a:r>
            <a:r>
              <a:rPr lang="en-US" altLang="en-US" sz="2800" dirty="0"/>
              <a:t>and </a:t>
            </a:r>
            <a:r>
              <a:rPr lang="en-US" altLang="en-US" sz="2800" b="1" dirty="0"/>
              <a:t>successful PDSA-proven programs </a:t>
            </a:r>
            <a:r>
              <a:rPr lang="en-US" altLang="en-US" sz="2800" dirty="0"/>
              <a:t>are sustained and spread.</a:t>
            </a:r>
          </a:p>
        </p:txBody>
      </p:sp>
      <p:sp>
        <p:nvSpPr>
          <p:cNvPr id="4" name="Content Placeholder 3">
            <a:extLst>
              <a:ext uri="{FF2B5EF4-FFF2-40B4-BE49-F238E27FC236}">
                <a16:creationId xmlns:a16="http://schemas.microsoft.com/office/drawing/2014/main" id="{3131C633-4D88-F750-05A0-1E755D2E628D}"/>
              </a:ext>
            </a:extLst>
          </p:cNvPr>
          <p:cNvSpPr>
            <a:spLocks noGrp="1"/>
          </p:cNvSpPr>
          <p:nvPr>
            <p:ph idx="12"/>
          </p:nvPr>
        </p:nvSpPr>
        <p:spPr>
          <a:xfrm>
            <a:off x="457200" y="1295400"/>
            <a:ext cx="9067799" cy="549424"/>
          </a:xfrm>
        </p:spPr>
        <p:txBody>
          <a:bodyPr/>
          <a:lstStyle/>
          <a:p>
            <a:pPr marL="0" indent="0">
              <a:buNone/>
            </a:pPr>
            <a:r>
              <a:rPr lang="en-US" altLang="en-US" sz="2800" b="1" dirty="0">
                <a:solidFill>
                  <a:srgbClr val="D97B2E"/>
                </a:solidFill>
              </a:rPr>
              <a:t>You are now the QI experts in your community!</a:t>
            </a:r>
          </a:p>
        </p:txBody>
      </p:sp>
      <p:sp>
        <p:nvSpPr>
          <p:cNvPr id="3" name="Text Placeholder 2">
            <a:extLst>
              <a:ext uri="{FF2B5EF4-FFF2-40B4-BE49-F238E27FC236}">
                <a16:creationId xmlns:a16="http://schemas.microsoft.com/office/drawing/2014/main" id="{BB1A9FD5-6838-37EE-500C-994A172D2C56}"/>
              </a:ext>
            </a:extLst>
          </p:cNvPr>
          <p:cNvSpPr>
            <a:spLocks noGrp="1"/>
          </p:cNvSpPr>
          <p:nvPr>
            <p:ph type="body" sz="quarter" idx="10"/>
          </p:nvPr>
        </p:nvSpPr>
        <p:spPr/>
        <p:txBody>
          <a:bodyPr/>
          <a:lstStyle/>
          <a:p>
            <a:r>
              <a:rPr lang="en-US" sz="2500" b="1" dirty="0">
                <a:solidFill>
                  <a:schemeClr val="accent2"/>
                </a:solidFill>
                <a:latin typeface="Montserrat SemiBold" pitchFamily="2" charset="77"/>
                <a:ea typeface="+mn-ea"/>
                <a:cs typeface="Arial" panose="020B0604020202020204" pitchFamily="34" charset="0"/>
              </a:rPr>
              <a:t>Spread and Sustainability</a:t>
            </a:r>
            <a:endParaRPr lang="en-US" dirty="0"/>
          </a:p>
        </p:txBody>
      </p:sp>
    </p:spTree>
    <p:extLst>
      <p:ext uri="{BB962C8B-B14F-4D97-AF65-F5344CB8AC3E}">
        <p14:creationId xmlns:p14="http://schemas.microsoft.com/office/powerpoint/2010/main" val="3432353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ach Section Break Master">
  <a:themeElements>
    <a:clrScheme name="Reach &amp; Cedar">
      <a:dk1>
        <a:srgbClr val="5B2C3C"/>
      </a:dk1>
      <a:lt1>
        <a:srgbClr val="FFFFFF"/>
      </a:lt1>
      <a:dk2>
        <a:srgbClr val="5B2C3C"/>
      </a:dk2>
      <a:lt2>
        <a:srgbClr val="E8E5E2"/>
      </a:lt2>
      <a:accent1>
        <a:srgbClr val="BDD230"/>
      </a:accent1>
      <a:accent2>
        <a:srgbClr val="547555"/>
      </a:accent2>
      <a:accent3>
        <a:srgbClr val="DD6328"/>
      </a:accent3>
      <a:accent4>
        <a:srgbClr val="A62C2C"/>
      </a:accent4>
      <a:accent5>
        <a:srgbClr val="5B2C3C"/>
      </a:accent5>
      <a:accent6>
        <a:srgbClr val="5B2C3C"/>
      </a:accent6>
      <a:hlink>
        <a:srgbClr val="547555"/>
      </a:hlink>
      <a:folHlink>
        <a:srgbClr val="A62C2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achcedar_powerpoint_template" id="{8B1C7703-2EAC-2247-A84D-9CA2B8C0982F}" vid="{B32EF5BD-144A-1347-81FA-ACCBF8593F5A}"/>
    </a:ext>
  </a:extLst>
</a:theme>
</file>

<file path=ppt/theme/theme10.xml><?xml version="1.0" encoding="utf-8"?>
<a:theme xmlns:a="http://schemas.openxmlformats.org/drawingml/2006/main" name="2_Reach Title Slide Master">
  <a:themeElements>
    <a:clrScheme name="Reach &amp; Cedar">
      <a:dk1>
        <a:srgbClr val="5B2C3C"/>
      </a:dk1>
      <a:lt1>
        <a:srgbClr val="FFFFFF"/>
      </a:lt1>
      <a:dk2>
        <a:srgbClr val="5B2C3C"/>
      </a:dk2>
      <a:lt2>
        <a:srgbClr val="E8E5E2"/>
      </a:lt2>
      <a:accent1>
        <a:srgbClr val="BDD230"/>
      </a:accent1>
      <a:accent2>
        <a:srgbClr val="547555"/>
      </a:accent2>
      <a:accent3>
        <a:srgbClr val="DD6328"/>
      </a:accent3>
      <a:accent4>
        <a:srgbClr val="A62C2C"/>
      </a:accent4>
      <a:accent5>
        <a:srgbClr val="5B2C3C"/>
      </a:accent5>
      <a:accent6>
        <a:srgbClr val="5B2C3C"/>
      </a:accent6>
      <a:hlink>
        <a:srgbClr val="547555"/>
      </a:hlink>
      <a:folHlink>
        <a:srgbClr val="A62C2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ACH Overview 2022-12-07 edited layout" id="{797DAF20-6BDE-BE49-B2E3-9BBB1711FCD6}" vid="{BA3E3E53-9D13-884E-90AE-7E1F54B29B83}"/>
    </a:ext>
  </a:extLst>
</a:theme>
</file>

<file path=ppt/theme/theme11.xml><?xml version="1.0" encoding="utf-8"?>
<a:theme xmlns:a="http://schemas.openxmlformats.org/drawingml/2006/main" name="1_Reach Section Break Master">
  <a:themeElements>
    <a:clrScheme name="Reach &amp; Cedar">
      <a:dk1>
        <a:srgbClr val="5B2C3C"/>
      </a:dk1>
      <a:lt1>
        <a:srgbClr val="FFFFFF"/>
      </a:lt1>
      <a:dk2>
        <a:srgbClr val="5B2C3C"/>
      </a:dk2>
      <a:lt2>
        <a:srgbClr val="E8E5E2"/>
      </a:lt2>
      <a:accent1>
        <a:srgbClr val="BDD230"/>
      </a:accent1>
      <a:accent2>
        <a:srgbClr val="547555"/>
      </a:accent2>
      <a:accent3>
        <a:srgbClr val="DD6328"/>
      </a:accent3>
      <a:accent4>
        <a:srgbClr val="A62C2C"/>
      </a:accent4>
      <a:accent5>
        <a:srgbClr val="5B2C3C"/>
      </a:accent5>
      <a:accent6>
        <a:srgbClr val="5B2C3C"/>
      </a:accent6>
      <a:hlink>
        <a:srgbClr val="547555"/>
      </a:hlink>
      <a:folHlink>
        <a:srgbClr val="A62C2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ACH Overview 2022-12-07 edited layout" id="{797DAF20-6BDE-BE49-B2E3-9BBB1711FCD6}" vid="{E0245538-C03D-C24D-83C5-B2B0FEFF4A0D}"/>
    </a:ext>
  </a:extLst>
</a:theme>
</file>

<file path=ppt/theme/theme12.xml><?xml version="1.0" encoding="utf-8"?>
<a:theme xmlns:a="http://schemas.openxmlformats.org/drawingml/2006/main" name="2_Reach Section Break Master">
  <a:themeElements>
    <a:clrScheme name="Reach &amp; Cedar">
      <a:dk1>
        <a:srgbClr val="5B2C3C"/>
      </a:dk1>
      <a:lt1>
        <a:srgbClr val="FFFFFF"/>
      </a:lt1>
      <a:dk2>
        <a:srgbClr val="5B2C3C"/>
      </a:dk2>
      <a:lt2>
        <a:srgbClr val="E8E5E2"/>
      </a:lt2>
      <a:accent1>
        <a:srgbClr val="BDD230"/>
      </a:accent1>
      <a:accent2>
        <a:srgbClr val="547555"/>
      </a:accent2>
      <a:accent3>
        <a:srgbClr val="DD6328"/>
      </a:accent3>
      <a:accent4>
        <a:srgbClr val="A62C2C"/>
      </a:accent4>
      <a:accent5>
        <a:srgbClr val="5B2C3C"/>
      </a:accent5>
      <a:accent6>
        <a:srgbClr val="5B2C3C"/>
      </a:accent6>
      <a:hlink>
        <a:srgbClr val="547555"/>
      </a:hlink>
      <a:folHlink>
        <a:srgbClr val="A62C2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ACH Overview 2022-12-07 edited layout" id="{797DAF20-6BDE-BE49-B2E3-9BBB1711FCD6}" vid="{2E1541F2-8271-6B4E-837E-F6FFAB18E187}"/>
    </a:ext>
  </a:extLst>
</a:theme>
</file>

<file path=ppt/theme/theme13.xml><?xml version="1.0" encoding="utf-8"?>
<a:theme xmlns:a="http://schemas.openxmlformats.org/drawingml/2006/main" name="1_Reach Content Slide Master">
  <a:themeElements>
    <a:clrScheme name="Reach &amp; Cedar">
      <a:dk1>
        <a:srgbClr val="5B2C3C"/>
      </a:dk1>
      <a:lt1>
        <a:srgbClr val="FFFFFF"/>
      </a:lt1>
      <a:dk2>
        <a:srgbClr val="5B2C3C"/>
      </a:dk2>
      <a:lt2>
        <a:srgbClr val="E8E5E2"/>
      </a:lt2>
      <a:accent1>
        <a:srgbClr val="BDD230"/>
      </a:accent1>
      <a:accent2>
        <a:srgbClr val="547555"/>
      </a:accent2>
      <a:accent3>
        <a:srgbClr val="DD6328"/>
      </a:accent3>
      <a:accent4>
        <a:srgbClr val="A62C2C"/>
      </a:accent4>
      <a:accent5>
        <a:srgbClr val="5B2C3C"/>
      </a:accent5>
      <a:accent6>
        <a:srgbClr val="5B2C3C"/>
      </a:accent6>
      <a:hlink>
        <a:srgbClr val="547555"/>
      </a:hlink>
      <a:folHlink>
        <a:srgbClr val="A62C2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ACH Overview 2022-12-07 edited layout" id="{797DAF20-6BDE-BE49-B2E3-9BBB1711FCD6}" vid="{E552CEB2-96E5-0049-87E7-464C18AA41E0}"/>
    </a:ext>
  </a:extLst>
</a:theme>
</file>

<file path=ppt/theme/theme14.xml><?xml version="1.0" encoding="utf-8"?>
<a:theme xmlns:a="http://schemas.openxmlformats.org/drawingml/2006/main" name="2_Reach Content Slide Master">
  <a:themeElements>
    <a:clrScheme name="Reach &amp; Cedar">
      <a:dk1>
        <a:srgbClr val="5B2C3C"/>
      </a:dk1>
      <a:lt1>
        <a:srgbClr val="FFFFFF"/>
      </a:lt1>
      <a:dk2>
        <a:srgbClr val="5B2C3C"/>
      </a:dk2>
      <a:lt2>
        <a:srgbClr val="E8E5E2"/>
      </a:lt2>
      <a:accent1>
        <a:srgbClr val="BDD230"/>
      </a:accent1>
      <a:accent2>
        <a:srgbClr val="547555"/>
      </a:accent2>
      <a:accent3>
        <a:srgbClr val="DD6328"/>
      </a:accent3>
      <a:accent4>
        <a:srgbClr val="A62C2C"/>
      </a:accent4>
      <a:accent5>
        <a:srgbClr val="5B2C3C"/>
      </a:accent5>
      <a:accent6>
        <a:srgbClr val="5B2C3C"/>
      </a:accent6>
      <a:hlink>
        <a:srgbClr val="547555"/>
      </a:hlink>
      <a:folHlink>
        <a:srgbClr val="A62C2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ACH Overview 2022-12-07 edited layout" id="{797DAF20-6BDE-BE49-B2E3-9BBB1711FCD6}" vid="{F61639C8-3081-574E-B332-E40BD46EE495}"/>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ach Content Slide Master">
  <a:themeElements>
    <a:clrScheme name="Reach &amp; Cedar">
      <a:dk1>
        <a:srgbClr val="5B2C3C"/>
      </a:dk1>
      <a:lt1>
        <a:srgbClr val="FFFFFF"/>
      </a:lt1>
      <a:dk2>
        <a:srgbClr val="5B2C3C"/>
      </a:dk2>
      <a:lt2>
        <a:srgbClr val="E8E5E2"/>
      </a:lt2>
      <a:accent1>
        <a:srgbClr val="BDD230"/>
      </a:accent1>
      <a:accent2>
        <a:srgbClr val="547555"/>
      </a:accent2>
      <a:accent3>
        <a:srgbClr val="DD6328"/>
      </a:accent3>
      <a:accent4>
        <a:srgbClr val="A62C2C"/>
      </a:accent4>
      <a:accent5>
        <a:srgbClr val="5B2C3C"/>
      </a:accent5>
      <a:accent6>
        <a:srgbClr val="5B2C3C"/>
      </a:accent6>
      <a:hlink>
        <a:srgbClr val="547555"/>
      </a:hlink>
      <a:folHlink>
        <a:srgbClr val="A62C2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achcedar_powerpoint_template" id="{8B1C7703-2EAC-2247-A84D-9CA2B8C0982F}" vid="{F49B4527-7B6E-AA4A-9518-F661E46916B1}"/>
    </a:ext>
  </a:extLst>
</a:theme>
</file>

<file path=ppt/theme/theme3.xml><?xml version="1.0" encoding="utf-8"?>
<a:theme xmlns:a="http://schemas.openxmlformats.org/drawingml/2006/main" name="Cedar Title Slide Master">
  <a:themeElements>
    <a:clrScheme name="Reach &amp; Cedar">
      <a:dk1>
        <a:srgbClr val="5B2C3C"/>
      </a:dk1>
      <a:lt1>
        <a:srgbClr val="FFFFFF"/>
      </a:lt1>
      <a:dk2>
        <a:srgbClr val="5B2C3C"/>
      </a:dk2>
      <a:lt2>
        <a:srgbClr val="E8E5E2"/>
      </a:lt2>
      <a:accent1>
        <a:srgbClr val="BDD230"/>
      </a:accent1>
      <a:accent2>
        <a:srgbClr val="547555"/>
      </a:accent2>
      <a:accent3>
        <a:srgbClr val="DD6328"/>
      </a:accent3>
      <a:accent4>
        <a:srgbClr val="A62C2C"/>
      </a:accent4>
      <a:accent5>
        <a:srgbClr val="5B2C3C"/>
      </a:accent5>
      <a:accent6>
        <a:srgbClr val="5B2C3C"/>
      </a:accent6>
      <a:hlink>
        <a:srgbClr val="547555"/>
      </a:hlink>
      <a:folHlink>
        <a:srgbClr val="A62C2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achcedar_powerpoint_template" id="{8B1C7703-2EAC-2247-A84D-9CA2B8C0982F}" vid="{BD340426-AF44-9243-8465-FE503D4CEEED}"/>
    </a:ext>
  </a:extLst>
</a:theme>
</file>

<file path=ppt/theme/theme4.xml><?xml version="1.0" encoding="utf-8"?>
<a:theme xmlns:a="http://schemas.openxmlformats.org/drawingml/2006/main" name="Cedar Section Break Master">
  <a:themeElements>
    <a:clrScheme name="Reach &amp; Cedar">
      <a:dk1>
        <a:srgbClr val="5B2C3C"/>
      </a:dk1>
      <a:lt1>
        <a:srgbClr val="FFFFFF"/>
      </a:lt1>
      <a:dk2>
        <a:srgbClr val="5B2C3C"/>
      </a:dk2>
      <a:lt2>
        <a:srgbClr val="E8E5E2"/>
      </a:lt2>
      <a:accent1>
        <a:srgbClr val="BDD230"/>
      </a:accent1>
      <a:accent2>
        <a:srgbClr val="547555"/>
      </a:accent2>
      <a:accent3>
        <a:srgbClr val="DD6328"/>
      </a:accent3>
      <a:accent4>
        <a:srgbClr val="A62C2C"/>
      </a:accent4>
      <a:accent5>
        <a:srgbClr val="5B2C3C"/>
      </a:accent5>
      <a:accent6>
        <a:srgbClr val="5B2C3C"/>
      </a:accent6>
      <a:hlink>
        <a:srgbClr val="547555"/>
      </a:hlink>
      <a:folHlink>
        <a:srgbClr val="A62C2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achcedar_powerpoint_template" id="{8B1C7703-2EAC-2247-A84D-9CA2B8C0982F}" vid="{E7685964-A15B-DD47-8448-A04645B24349}"/>
    </a:ext>
  </a:extLst>
</a:theme>
</file>

<file path=ppt/theme/theme5.xml><?xml version="1.0" encoding="utf-8"?>
<a:theme xmlns:a="http://schemas.openxmlformats.org/drawingml/2006/main" name="Cedar Content Slide Master">
  <a:themeElements>
    <a:clrScheme name="Reach &amp; Cedar">
      <a:dk1>
        <a:srgbClr val="5B2C3C"/>
      </a:dk1>
      <a:lt1>
        <a:srgbClr val="FFFFFF"/>
      </a:lt1>
      <a:dk2>
        <a:srgbClr val="5B2C3C"/>
      </a:dk2>
      <a:lt2>
        <a:srgbClr val="E8E5E2"/>
      </a:lt2>
      <a:accent1>
        <a:srgbClr val="BDD230"/>
      </a:accent1>
      <a:accent2>
        <a:srgbClr val="547555"/>
      </a:accent2>
      <a:accent3>
        <a:srgbClr val="DD6328"/>
      </a:accent3>
      <a:accent4>
        <a:srgbClr val="A62C2C"/>
      </a:accent4>
      <a:accent5>
        <a:srgbClr val="5B2C3C"/>
      </a:accent5>
      <a:accent6>
        <a:srgbClr val="5B2C3C"/>
      </a:accent6>
      <a:hlink>
        <a:srgbClr val="547555"/>
      </a:hlink>
      <a:folHlink>
        <a:srgbClr val="A62C2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achcedar_powerpoint_template" id="{8B1C7703-2EAC-2247-A84D-9CA2B8C0982F}" vid="{80286DBB-26A5-F74C-B7F4-27704662322A}"/>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 Overview 2022-12-07 edited layout" id="{797DAF20-6BDE-BE49-B2E3-9BBB1711FCD6}" vid="{005A64ED-EA01-374F-8597-4581AFFA88E2}"/>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 Overview 2022-12-07 edited layout" id="{797DAF20-6BDE-BE49-B2E3-9BBB1711FCD6}" vid="{4050BC70-79A8-0E4F-96BF-4F777E4F6A1D}"/>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 Overview 2022-12-07 edited layout" id="{797DAF20-6BDE-BE49-B2E3-9BBB1711FCD6}" vid="{FDE3CCDB-AD1D-4242-A2FC-E16B9F7C6AFD}"/>
    </a:ext>
  </a:extLst>
</a:theme>
</file>

<file path=ppt/theme/theme9.xml><?xml version="1.0" encoding="utf-8"?>
<a:theme xmlns:a="http://schemas.openxmlformats.org/drawingml/2006/main" name="1_Reach Title Slide Master">
  <a:themeElements>
    <a:clrScheme name="Reach &amp; Cedar">
      <a:dk1>
        <a:srgbClr val="5B2C3C"/>
      </a:dk1>
      <a:lt1>
        <a:srgbClr val="FFFFFF"/>
      </a:lt1>
      <a:dk2>
        <a:srgbClr val="5B2C3C"/>
      </a:dk2>
      <a:lt2>
        <a:srgbClr val="E8E5E2"/>
      </a:lt2>
      <a:accent1>
        <a:srgbClr val="BDD230"/>
      </a:accent1>
      <a:accent2>
        <a:srgbClr val="547555"/>
      </a:accent2>
      <a:accent3>
        <a:srgbClr val="DD6328"/>
      </a:accent3>
      <a:accent4>
        <a:srgbClr val="A62C2C"/>
      </a:accent4>
      <a:accent5>
        <a:srgbClr val="5B2C3C"/>
      </a:accent5>
      <a:accent6>
        <a:srgbClr val="5B2C3C"/>
      </a:accent6>
      <a:hlink>
        <a:srgbClr val="547555"/>
      </a:hlink>
      <a:folHlink>
        <a:srgbClr val="A62C2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ACH Overview 2022-12-07 edited layout" id="{797DAF20-6BDE-BE49-B2E3-9BBB1711FCD6}" vid="{5F53A3D9-50E0-904B-B7DA-BC4D45AEA39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88990425EBEB04B99E9F98BF074E6A6" ma:contentTypeVersion="18" ma:contentTypeDescription="Create a new document." ma:contentTypeScope="" ma:versionID="ebf9bb99b60c44072b1c6b4a2dc19b71">
  <xsd:schema xmlns:xsd="http://www.w3.org/2001/XMLSchema" xmlns:xs="http://www.w3.org/2001/XMLSchema" xmlns:p="http://schemas.microsoft.com/office/2006/metadata/properties" xmlns:ns2="af8b95f3-c437-4a42-95e8-d85d04b88c5e" xmlns:ns3="e5596442-353c-44b6-98e2-4976a47a8e07" targetNamespace="http://schemas.microsoft.com/office/2006/metadata/properties" ma:root="true" ma:fieldsID="45216e9b1191fffbb9861ea8e40ced46" ns2:_="" ns3:_="">
    <xsd:import namespace="af8b95f3-c437-4a42-95e8-d85d04b88c5e"/>
    <xsd:import namespace="e5596442-353c-44b6-98e2-4976a47a8e0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8b95f3-c437-4a42-95e8-d85d04b88c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406f274-7af8-4e05-8564-eff9e2e21b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596442-353c-44b6-98e2-4976a47a8e0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7951848-c305-464e-a8e4-ff93c785e453}" ma:internalName="TaxCatchAll" ma:showField="CatchAllData" ma:web="e5596442-353c-44b6-98e2-4976a47a8e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f8b95f3-c437-4a42-95e8-d85d04b88c5e">
      <Terms xmlns="http://schemas.microsoft.com/office/infopath/2007/PartnerControls"/>
    </lcf76f155ced4ddcb4097134ff3c332f>
    <TaxCatchAll xmlns="e5596442-353c-44b6-98e2-4976a47a8e07" xsi:nil="true"/>
  </documentManagement>
</p:properties>
</file>

<file path=customXml/itemProps1.xml><?xml version="1.0" encoding="utf-8"?>
<ds:datastoreItem xmlns:ds="http://schemas.openxmlformats.org/officeDocument/2006/customXml" ds:itemID="{1B5A5615-E930-4CA8-8A16-73AB54026952}">
  <ds:schemaRefs>
    <ds:schemaRef ds:uri="http://schemas.microsoft.com/sharepoint/v3/contenttype/forms"/>
  </ds:schemaRefs>
</ds:datastoreItem>
</file>

<file path=customXml/itemProps2.xml><?xml version="1.0" encoding="utf-8"?>
<ds:datastoreItem xmlns:ds="http://schemas.openxmlformats.org/officeDocument/2006/customXml" ds:itemID="{FEE74FA6-19DC-4C32-93E0-802E1B48FC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8b95f3-c437-4a42-95e8-d85d04b88c5e"/>
    <ds:schemaRef ds:uri="e5596442-353c-44b6-98e2-4976a47a8e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98EAA3-C532-471C-A993-74E9AE3851AC}">
  <ds:schemaRefs>
    <ds:schemaRef ds:uri="http://purl.org/dc/terms/"/>
    <ds:schemaRef ds:uri="af8b95f3-c437-4a42-95e8-d85d04b88c5e"/>
    <ds:schemaRef ds:uri="http://schemas.microsoft.com/office/2006/documentManagement/types"/>
    <ds:schemaRef ds:uri="http://schemas.openxmlformats.org/package/2006/metadata/core-properties"/>
    <ds:schemaRef ds:uri="e5596442-353c-44b6-98e2-4976a47a8e07"/>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Reach Title Slide Master</Template>
  <TotalTime>21751</TotalTime>
  <Words>1724</Words>
  <Application>Microsoft Office PowerPoint</Application>
  <PresentationFormat>Widescreen</PresentationFormat>
  <Paragraphs>255</Paragraphs>
  <Slides>36</Slides>
  <Notes>31</Notes>
  <HiddenSlides>0</HiddenSlides>
  <MMClips>0</MMClips>
  <ScaleCrop>false</ScaleCrop>
  <HeadingPairs>
    <vt:vector size="6" baseType="variant">
      <vt:variant>
        <vt:lpstr>Fonts Used</vt:lpstr>
      </vt:variant>
      <vt:variant>
        <vt:i4>10</vt:i4>
      </vt:variant>
      <vt:variant>
        <vt:lpstr>Theme</vt:lpstr>
      </vt:variant>
      <vt:variant>
        <vt:i4>14</vt:i4>
      </vt:variant>
      <vt:variant>
        <vt:lpstr>Slide Titles</vt:lpstr>
      </vt:variant>
      <vt:variant>
        <vt:i4>36</vt:i4>
      </vt:variant>
    </vt:vector>
  </HeadingPairs>
  <TitlesOfParts>
    <vt:vector size="60" baseType="lpstr">
      <vt:lpstr>Calibri</vt:lpstr>
      <vt:lpstr>Wingdings</vt:lpstr>
      <vt:lpstr>Verdana</vt:lpstr>
      <vt:lpstr>-webkit-standard</vt:lpstr>
      <vt:lpstr>Montserrat SemiBold</vt:lpstr>
      <vt:lpstr>Montserrat</vt:lpstr>
      <vt:lpstr>Arial</vt:lpstr>
      <vt:lpstr>Courier New</vt:lpstr>
      <vt:lpstr>Trebuchet MS</vt:lpstr>
      <vt:lpstr>Calibri Light</vt:lpstr>
      <vt:lpstr>Reach Section Break Master</vt:lpstr>
      <vt:lpstr>Reach Content Slide Master</vt:lpstr>
      <vt:lpstr>Cedar Title Slide Master</vt:lpstr>
      <vt:lpstr>Cedar Section Break Master</vt:lpstr>
      <vt:lpstr>Cedar Content Slide Master</vt:lpstr>
      <vt:lpstr>Custom Design</vt:lpstr>
      <vt:lpstr>Office Theme</vt:lpstr>
      <vt:lpstr>1_Office Theme</vt:lpstr>
      <vt:lpstr>1_Reach Title Slide Master</vt:lpstr>
      <vt:lpstr>2_Reach Title Slide Master</vt:lpstr>
      <vt:lpstr>1_Reach Section Break Master</vt:lpstr>
      <vt:lpstr>2_Reach Section Break Master</vt:lpstr>
      <vt:lpstr>1_Reach Content Slide Master</vt:lpstr>
      <vt:lpstr>2_Reach Content Slide Master</vt:lpstr>
      <vt:lpstr>PowerPoint Presentation</vt:lpstr>
      <vt:lpstr>PowerPoint Presentation</vt:lpstr>
      <vt:lpstr>PowerPoint Presentation</vt:lpstr>
      <vt:lpstr>PowerPoint Presentation</vt:lpstr>
      <vt:lpstr>PowerPoint Presentation</vt:lpstr>
      <vt:lpstr>PowerPoint Presentation</vt:lpstr>
      <vt:lpstr>What We’ll Cover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Kahnawake School Diabetes Prevention Project (KSDPP)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 Chambers</dc:creator>
  <cp:lastModifiedBy>Jim Esler</cp:lastModifiedBy>
  <cp:revision>284</cp:revision>
  <dcterms:created xsi:type="dcterms:W3CDTF">2019-12-17T20:27:17Z</dcterms:created>
  <dcterms:modified xsi:type="dcterms:W3CDTF">2024-12-09T16:50:58Z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0x010100C88990425EBEB04B99E9F98BF074E6A6</vt:lpwstr>
  </property>
  <property fmtid="{D5CDD505-2E9C-101B-9397-08002B2CF9AE}" pid="3" name="MediaServiceImageTags">
    <vt:lpwstr/>
  </property>
</Properties>
</file>